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p:regular r:id="rId27"/>
      <p:bold r:id="rId28"/>
      <p:italic r:id="rId29"/>
      <p:boldItalic r:id="rId30"/>
    </p:embeddedFont>
    <p:embeddedFont>
      <p:font typeface="Poppins"/>
      <p:regular r:id="rId31"/>
      <p:bold r:id="rId32"/>
      <p:italic r:id="rId33"/>
      <p:boldItalic r:id="rId34"/>
    </p:embeddedFont>
    <p:embeddedFont>
      <p:font typeface="Poppins SemiBold"/>
      <p:regular r:id="rId35"/>
      <p:bold r:id="rId36"/>
      <p:italic r:id="rId37"/>
      <p:boldItalic r:id="rId38"/>
    </p:embeddedFont>
    <p:embeddedFont>
      <p:font typeface="Poppins ExtraBold"/>
      <p:bold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FF0D1CC-82DE-4E33-957C-4BC48C0F988D}">
  <a:tblStyle styleId="{8FF0D1CC-82DE-4E33-957C-4BC48C0F988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oppinsExtraBold-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Poppins-italic.fntdata"/><Relationship Id="rId10" Type="http://schemas.openxmlformats.org/officeDocument/2006/relationships/slide" Target="slides/slide4.xml"/><Relationship Id="rId32" Type="http://schemas.openxmlformats.org/officeDocument/2006/relationships/font" Target="fonts/Poppins-bold.fntdata"/><Relationship Id="rId13" Type="http://schemas.openxmlformats.org/officeDocument/2006/relationships/slide" Target="slides/slide7.xml"/><Relationship Id="rId35" Type="http://schemas.openxmlformats.org/officeDocument/2006/relationships/font" Target="fonts/PoppinsSemiBold-regular.fntdata"/><Relationship Id="rId12" Type="http://schemas.openxmlformats.org/officeDocument/2006/relationships/slide" Target="slides/slide6.xml"/><Relationship Id="rId34" Type="http://schemas.openxmlformats.org/officeDocument/2006/relationships/font" Target="fonts/Poppins-boldItalic.fntdata"/><Relationship Id="rId15" Type="http://schemas.openxmlformats.org/officeDocument/2006/relationships/slide" Target="slides/slide9.xml"/><Relationship Id="rId37" Type="http://schemas.openxmlformats.org/officeDocument/2006/relationships/font" Target="fonts/PoppinsSemiBold-italic.fntdata"/><Relationship Id="rId14" Type="http://schemas.openxmlformats.org/officeDocument/2006/relationships/slide" Target="slides/slide8.xml"/><Relationship Id="rId36" Type="http://schemas.openxmlformats.org/officeDocument/2006/relationships/font" Target="fonts/PoppinsSemiBold-bold.fntdata"/><Relationship Id="rId17" Type="http://schemas.openxmlformats.org/officeDocument/2006/relationships/slide" Target="slides/slide11.xml"/><Relationship Id="rId39" Type="http://schemas.openxmlformats.org/officeDocument/2006/relationships/font" Target="fonts/PoppinsExtraBold-bold.fntdata"/><Relationship Id="rId16" Type="http://schemas.openxmlformats.org/officeDocument/2006/relationships/slide" Target="slides/slide10.xml"/><Relationship Id="rId38" Type="http://schemas.openxmlformats.org/officeDocument/2006/relationships/font" Target="fonts/PoppinsSemiBold-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94d1e043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94d1e043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97b68b4781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97b68b4781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Header text</a:t>
            </a:r>
            <a:endParaRPr/>
          </a:p>
          <a:p>
            <a:pPr indent="0" lvl="0" marL="0" rtl="0" algn="l">
              <a:spcBef>
                <a:spcPts val="0"/>
              </a:spcBef>
              <a:spcAft>
                <a:spcPts val="0"/>
              </a:spcAft>
              <a:buNone/>
            </a:pPr>
            <a:r>
              <a:rPr lang="en"/>
              <a:t>Sub text</a:t>
            </a:r>
            <a:endParaRPr/>
          </a:p>
          <a:p>
            <a:pPr indent="0" lvl="0" marL="0" rtl="0" algn="l">
              <a:spcBef>
                <a:spcPts val="0"/>
              </a:spcBef>
              <a:spcAft>
                <a:spcPts val="0"/>
              </a:spcAft>
              <a:buNone/>
            </a:pPr>
            <a:r>
              <a:rPr lang="en"/>
              <a:t>Block text optional</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97b68b4781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97b68b4781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Header text</a:t>
            </a:r>
            <a:endParaRPr/>
          </a:p>
          <a:p>
            <a:pPr indent="0" lvl="0" marL="0" rtl="0" algn="l">
              <a:spcBef>
                <a:spcPts val="0"/>
              </a:spcBef>
              <a:spcAft>
                <a:spcPts val="0"/>
              </a:spcAft>
              <a:buNone/>
            </a:pPr>
            <a:r>
              <a:rPr lang="en"/>
              <a:t>Sub text</a:t>
            </a:r>
            <a:endParaRPr/>
          </a:p>
          <a:p>
            <a:pPr indent="0" lvl="0" marL="0" rtl="0" algn="l">
              <a:spcBef>
                <a:spcPts val="0"/>
              </a:spcBef>
              <a:spcAft>
                <a:spcPts val="0"/>
              </a:spcAft>
              <a:buNone/>
            </a:pPr>
            <a:r>
              <a:rPr lang="en"/>
              <a:t>Block text optional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97b68b4781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97b68b4781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Header text</a:t>
            </a:r>
            <a:endParaRPr/>
          </a:p>
          <a:p>
            <a:pPr indent="0" lvl="0" marL="0" rtl="0" algn="l">
              <a:spcBef>
                <a:spcPts val="0"/>
              </a:spcBef>
              <a:spcAft>
                <a:spcPts val="0"/>
              </a:spcAft>
              <a:buNone/>
            </a:pPr>
            <a:r>
              <a:rPr lang="en"/>
              <a:t>Sub text</a:t>
            </a:r>
            <a:endParaRPr/>
          </a:p>
          <a:p>
            <a:pPr indent="0" lvl="0" marL="0" rtl="0" algn="l">
              <a:spcBef>
                <a:spcPts val="0"/>
              </a:spcBef>
              <a:spcAft>
                <a:spcPts val="0"/>
              </a:spcAft>
              <a:buNone/>
            </a:pPr>
            <a:r>
              <a:rPr lang="en"/>
              <a:t>Block text optional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97b68b4781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97b68b4781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97b68b4781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97b68b4781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Topic divider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Intro slide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End slide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97b68b4781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97b68b4781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97b68b4781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97b68b4781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97b68b4781_0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97b68b4781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Header text</a:t>
            </a:r>
            <a:endParaRPr/>
          </a:p>
          <a:p>
            <a:pPr indent="0" lvl="0" marL="0" rtl="0" algn="l">
              <a:spcBef>
                <a:spcPts val="0"/>
              </a:spcBef>
              <a:spcAft>
                <a:spcPts val="0"/>
              </a:spcAft>
              <a:buNone/>
            </a:pPr>
            <a:r>
              <a:rPr lang="en"/>
              <a:t>Sub text</a:t>
            </a:r>
            <a:endParaRPr/>
          </a:p>
          <a:p>
            <a:pPr indent="0" lvl="0" marL="0" rtl="0" algn="l">
              <a:spcBef>
                <a:spcPts val="0"/>
              </a:spcBef>
              <a:spcAft>
                <a:spcPts val="0"/>
              </a:spcAft>
              <a:buNone/>
            </a:pPr>
            <a:r>
              <a:rPr lang="en"/>
              <a:t>Block text optional</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97b68b4781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97b68b4781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Header text</a:t>
            </a:r>
            <a:endParaRPr/>
          </a:p>
          <a:p>
            <a:pPr indent="0" lvl="0" marL="0" rtl="0" algn="l">
              <a:spcBef>
                <a:spcPts val="0"/>
              </a:spcBef>
              <a:spcAft>
                <a:spcPts val="0"/>
              </a:spcAft>
              <a:buNone/>
            </a:pPr>
            <a:r>
              <a:rPr lang="en"/>
              <a:t>Sub text</a:t>
            </a:r>
            <a:endParaRPr/>
          </a:p>
          <a:p>
            <a:pPr indent="0" lvl="0" marL="0" rtl="0" algn="l">
              <a:spcBef>
                <a:spcPts val="0"/>
              </a:spcBef>
              <a:spcAft>
                <a:spcPts val="0"/>
              </a:spcAft>
              <a:buNone/>
            </a:pPr>
            <a:r>
              <a:rPr lang="en"/>
              <a:t>Block text optional</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97b68b4781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97b68b4781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Bullets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94d1e04349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94d1e04349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97b68b4781_0_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97b68b4781_0_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Header text</a:t>
            </a:r>
            <a:endParaRPr/>
          </a:p>
          <a:p>
            <a:pPr indent="0" lvl="0" marL="0" rtl="0" algn="l">
              <a:spcBef>
                <a:spcPts val="0"/>
              </a:spcBef>
              <a:spcAft>
                <a:spcPts val="0"/>
              </a:spcAft>
              <a:buNone/>
            </a:pPr>
            <a:r>
              <a:rPr lang="en"/>
              <a:t>Sub text</a:t>
            </a:r>
            <a:endParaRPr/>
          </a:p>
          <a:p>
            <a:pPr indent="0" lvl="0" marL="0" rtl="0" algn="l">
              <a:spcBef>
                <a:spcPts val="0"/>
              </a:spcBef>
              <a:spcAft>
                <a:spcPts val="0"/>
              </a:spcAft>
              <a:buNone/>
            </a:pPr>
            <a:r>
              <a:rPr lang="en"/>
              <a:t>Block text optional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94d1e04349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94d1e04349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latin typeface="Poppins"/>
              <a:ea typeface="Poppins"/>
              <a:cs typeface="Poppins"/>
              <a:sym typeface="Poppi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94d1e04349_0_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94d1e04349_0_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Header text</a:t>
            </a:r>
            <a:endParaRPr/>
          </a:p>
          <a:p>
            <a:pPr indent="0" lvl="0" marL="0" rtl="0" algn="l">
              <a:spcBef>
                <a:spcPts val="0"/>
              </a:spcBef>
              <a:spcAft>
                <a:spcPts val="0"/>
              </a:spcAft>
              <a:buNone/>
            </a:pPr>
            <a:r>
              <a:rPr lang="en"/>
              <a:t>Sub text</a:t>
            </a:r>
            <a:endParaRPr/>
          </a:p>
          <a:p>
            <a:pPr indent="0" lvl="0" marL="0" rtl="0" algn="l">
              <a:spcBef>
                <a:spcPts val="0"/>
              </a:spcBef>
              <a:spcAft>
                <a:spcPts val="0"/>
              </a:spcAft>
              <a:buNone/>
            </a:pPr>
            <a:r>
              <a:rPr lang="en"/>
              <a:t>Block text optional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94d1e04349_0_8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94d1e04349_0_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Header text</a:t>
            </a:r>
            <a:endParaRPr/>
          </a:p>
          <a:p>
            <a:pPr indent="0" lvl="0" marL="0" rtl="0" algn="l">
              <a:spcBef>
                <a:spcPts val="0"/>
              </a:spcBef>
              <a:spcAft>
                <a:spcPts val="0"/>
              </a:spcAft>
              <a:buNone/>
            </a:pPr>
            <a:r>
              <a:rPr lang="en"/>
              <a:t>Sub text</a:t>
            </a:r>
            <a:endParaRPr/>
          </a:p>
          <a:p>
            <a:pPr indent="0" lvl="0" marL="0" rtl="0" algn="l">
              <a:spcBef>
                <a:spcPts val="0"/>
              </a:spcBef>
              <a:spcAft>
                <a:spcPts val="0"/>
              </a:spcAft>
              <a:buNone/>
            </a:pPr>
            <a:r>
              <a:rPr lang="en"/>
              <a:t>Block text optional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97b68b4781_0_3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g197b68b4781_0_3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p:txBody>
      </p:sp>
      <p:sp>
        <p:nvSpPr>
          <p:cNvPr id="194" name="Google Shape;194;g197b68b4781_0_3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97b68b47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97b68b47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Header text</a:t>
            </a:r>
            <a:endParaRPr/>
          </a:p>
          <a:p>
            <a:pPr indent="0" lvl="0" marL="0" rtl="0" algn="l">
              <a:spcBef>
                <a:spcPts val="0"/>
              </a:spcBef>
              <a:spcAft>
                <a:spcPts val="0"/>
              </a:spcAft>
              <a:buNone/>
            </a:pPr>
            <a:r>
              <a:rPr lang="en"/>
              <a:t>Sub text</a:t>
            </a:r>
            <a:endParaRPr/>
          </a:p>
          <a:p>
            <a:pPr indent="0" lvl="0" marL="0" rtl="0" algn="l">
              <a:spcBef>
                <a:spcPts val="0"/>
              </a:spcBef>
              <a:spcAft>
                <a:spcPts val="0"/>
              </a:spcAft>
              <a:buNone/>
            </a:pPr>
            <a:r>
              <a:rPr lang="en"/>
              <a:t>Block text optional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97b68b4781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97b68b4781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97b68b4781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97b68b4781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Topic divider</a:t>
            </a:r>
            <a:endParaRPr/>
          </a:p>
          <a:p>
            <a:pPr indent="0" lvl="0" marL="0" rtl="0" algn="l">
              <a:spcBef>
                <a:spcPts val="0"/>
              </a:spcBef>
              <a:spcAft>
                <a:spcPts val="0"/>
              </a:spcAft>
              <a:buClr>
                <a:schemeClr val="dk1"/>
              </a:buClr>
              <a:buSzPts val="1100"/>
              <a:buFont typeface="Arial"/>
              <a:buNone/>
            </a:pPr>
            <a:r>
              <a:rPr lang="en"/>
              <a:t>Intro slide</a:t>
            </a:r>
            <a:endParaRPr/>
          </a:p>
          <a:p>
            <a:pPr indent="0" lvl="0" marL="0" rtl="0" algn="l">
              <a:spcBef>
                <a:spcPts val="0"/>
              </a:spcBef>
              <a:spcAft>
                <a:spcPts val="0"/>
              </a:spcAft>
              <a:buClr>
                <a:schemeClr val="dk1"/>
              </a:buClr>
              <a:buSzPts val="1100"/>
              <a:buFont typeface="Arial"/>
              <a:buNone/>
            </a:pPr>
            <a:r>
              <a:rPr lang="en"/>
              <a:t>End slide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91425" lIns="91425" spcFirstLastPara="1" rIns="91425" wrap="square" tIns="91425">
            <a:noAutofit/>
          </a:bodyPr>
          <a:lstStyle>
            <a:lvl1pPr lvl="0" rtl="0" algn="l">
              <a:lnSpc>
                <a:spcPct val="90000"/>
              </a:lnSpc>
              <a:spcBef>
                <a:spcPts val="0"/>
              </a:spcBef>
              <a:spcAft>
                <a:spcPts val="0"/>
              </a:spcAft>
              <a:buClr>
                <a:schemeClr val="dk1"/>
              </a:buClr>
              <a:buSzPts val="2800"/>
              <a:buFont typeface="Calibri"/>
              <a:buNone/>
              <a:defRPr sz="3300">
                <a:solidFill>
                  <a:schemeClr val="dk1"/>
                </a:solidFill>
                <a:latin typeface="Calibri"/>
                <a:ea typeface="Calibri"/>
                <a:cs typeface="Calibri"/>
                <a:sym typeface="Calibri"/>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91425" lIns="91425" spcFirstLastPara="1" rIns="91425" wrap="square" tIns="91425">
            <a:noAutofit/>
          </a:bodyPr>
          <a:lstStyle>
            <a:lvl1pPr indent="-342900" lvl="0" marL="457200" rtl="0" algn="l">
              <a:lnSpc>
                <a:spcPct val="90000"/>
              </a:lnSpc>
              <a:spcBef>
                <a:spcPts val="800"/>
              </a:spcBef>
              <a:spcAft>
                <a:spcPts val="0"/>
              </a:spcAft>
              <a:buClr>
                <a:schemeClr val="dk1"/>
              </a:buClr>
              <a:buSzPts val="1800"/>
              <a:buFont typeface="Arial"/>
              <a:buChar char="•"/>
              <a:defRPr sz="2100">
                <a:solidFill>
                  <a:schemeClr val="dk1"/>
                </a:solidFill>
                <a:latin typeface="Calibri"/>
                <a:ea typeface="Calibri"/>
                <a:cs typeface="Calibri"/>
                <a:sym typeface="Calibri"/>
              </a:defRPr>
            </a:lvl1pPr>
            <a:lvl2pPr indent="-317500" lvl="1" marL="914400" rtl="0" algn="l">
              <a:lnSpc>
                <a:spcPct val="90000"/>
              </a:lnSpc>
              <a:spcBef>
                <a:spcPts val="1600"/>
              </a:spcBef>
              <a:spcAft>
                <a:spcPts val="0"/>
              </a:spcAft>
              <a:buClr>
                <a:schemeClr val="dk1"/>
              </a:buClr>
              <a:buSzPts val="1400"/>
              <a:buFont typeface="Arial"/>
              <a:buChar char="•"/>
              <a:defRPr sz="1800">
                <a:solidFill>
                  <a:schemeClr val="dk1"/>
                </a:solidFill>
                <a:latin typeface="Calibri"/>
                <a:ea typeface="Calibri"/>
                <a:cs typeface="Calibri"/>
                <a:sym typeface="Calibri"/>
              </a:defRPr>
            </a:lvl2pPr>
            <a:lvl3pPr indent="-317500" lvl="2" marL="1371600" rtl="0" algn="l">
              <a:lnSpc>
                <a:spcPct val="90000"/>
              </a:lnSpc>
              <a:spcBef>
                <a:spcPts val="1600"/>
              </a:spcBef>
              <a:spcAft>
                <a:spcPts val="0"/>
              </a:spcAft>
              <a:buClr>
                <a:schemeClr val="dk1"/>
              </a:buClr>
              <a:buSzPts val="1400"/>
              <a:buFont typeface="Arial"/>
              <a:buChar char="•"/>
              <a:defRPr sz="1500">
                <a:solidFill>
                  <a:schemeClr val="dk1"/>
                </a:solidFill>
                <a:latin typeface="Calibri"/>
                <a:ea typeface="Calibri"/>
                <a:cs typeface="Calibri"/>
                <a:sym typeface="Calibri"/>
              </a:defRPr>
            </a:lvl3pPr>
            <a:lvl4pPr indent="-317500" lvl="3" marL="1828800" rtl="0" algn="l">
              <a:lnSpc>
                <a:spcPct val="90000"/>
              </a:lnSpc>
              <a:spcBef>
                <a:spcPts val="1600"/>
              </a:spcBef>
              <a:spcAft>
                <a:spcPts val="0"/>
              </a:spcAft>
              <a:buClr>
                <a:schemeClr val="dk1"/>
              </a:buClr>
              <a:buSzPts val="1400"/>
              <a:buFont typeface="Arial"/>
              <a:buChar char="•"/>
              <a:defRPr sz="1400">
                <a:solidFill>
                  <a:schemeClr val="dk1"/>
                </a:solidFill>
                <a:latin typeface="Calibri"/>
                <a:ea typeface="Calibri"/>
                <a:cs typeface="Calibri"/>
                <a:sym typeface="Calibri"/>
              </a:defRPr>
            </a:lvl4pPr>
            <a:lvl5pPr indent="-317500" lvl="4" marL="2286000" rtl="0" algn="l">
              <a:lnSpc>
                <a:spcPct val="90000"/>
              </a:lnSpc>
              <a:spcBef>
                <a:spcPts val="1600"/>
              </a:spcBef>
              <a:spcAft>
                <a:spcPts val="0"/>
              </a:spcAft>
              <a:buClr>
                <a:schemeClr val="dk1"/>
              </a:buClr>
              <a:buSzPts val="1400"/>
              <a:buFont typeface="Arial"/>
              <a:buChar char="•"/>
              <a:defRPr sz="1400">
                <a:solidFill>
                  <a:schemeClr val="dk1"/>
                </a:solidFill>
                <a:latin typeface="Calibri"/>
                <a:ea typeface="Calibri"/>
                <a:cs typeface="Calibri"/>
                <a:sym typeface="Calibri"/>
              </a:defRPr>
            </a:lvl5pPr>
            <a:lvl6pPr indent="-317500" lvl="5" marL="2743200" rtl="0" algn="l">
              <a:lnSpc>
                <a:spcPct val="90000"/>
              </a:lnSpc>
              <a:spcBef>
                <a:spcPts val="1600"/>
              </a:spcBef>
              <a:spcAft>
                <a:spcPts val="0"/>
              </a:spcAft>
              <a:buClr>
                <a:schemeClr val="dk1"/>
              </a:buClr>
              <a:buSzPts val="1400"/>
              <a:buFont typeface="Arial"/>
              <a:buChar char="•"/>
              <a:defRPr sz="1400">
                <a:solidFill>
                  <a:schemeClr val="dk1"/>
                </a:solidFill>
                <a:latin typeface="Calibri"/>
                <a:ea typeface="Calibri"/>
                <a:cs typeface="Calibri"/>
                <a:sym typeface="Calibri"/>
              </a:defRPr>
            </a:lvl6pPr>
            <a:lvl7pPr indent="-317500" lvl="6" marL="3200400" rtl="0" algn="l">
              <a:lnSpc>
                <a:spcPct val="90000"/>
              </a:lnSpc>
              <a:spcBef>
                <a:spcPts val="1600"/>
              </a:spcBef>
              <a:spcAft>
                <a:spcPts val="0"/>
              </a:spcAft>
              <a:buClr>
                <a:schemeClr val="dk1"/>
              </a:buClr>
              <a:buSzPts val="1400"/>
              <a:buFont typeface="Arial"/>
              <a:buChar char="•"/>
              <a:defRPr sz="1400">
                <a:solidFill>
                  <a:schemeClr val="dk1"/>
                </a:solidFill>
                <a:latin typeface="Calibri"/>
                <a:ea typeface="Calibri"/>
                <a:cs typeface="Calibri"/>
                <a:sym typeface="Calibri"/>
              </a:defRPr>
            </a:lvl7pPr>
            <a:lvl8pPr indent="-317500" lvl="7" marL="3657600" rtl="0" algn="l">
              <a:lnSpc>
                <a:spcPct val="90000"/>
              </a:lnSpc>
              <a:spcBef>
                <a:spcPts val="1600"/>
              </a:spcBef>
              <a:spcAft>
                <a:spcPts val="0"/>
              </a:spcAft>
              <a:buClr>
                <a:schemeClr val="dk1"/>
              </a:buClr>
              <a:buSzPts val="1400"/>
              <a:buFont typeface="Arial"/>
              <a:buChar char="•"/>
              <a:defRPr sz="1400">
                <a:solidFill>
                  <a:schemeClr val="dk1"/>
                </a:solidFill>
                <a:latin typeface="Calibri"/>
                <a:ea typeface="Calibri"/>
                <a:cs typeface="Calibri"/>
                <a:sym typeface="Calibri"/>
              </a:defRPr>
            </a:lvl8pPr>
            <a:lvl9pPr indent="-317500" lvl="8" marL="4114800" rtl="0" algn="l">
              <a:lnSpc>
                <a:spcPct val="90000"/>
              </a:lnSpc>
              <a:spcBef>
                <a:spcPts val="1600"/>
              </a:spcBef>
              <a:spcAft>
                <a:spcPts val="1600"/>
              </a:spcAft>
              <a:buClr>
                <a:schemeClr val="dk1"/>
              </a:buClr>
              <a:buSzPts val="1400"/>
              <a:buFont typeface="Arial"/>
              <a:buChar char="•"/>
              <a:defRPr sz="1400">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900" u="none" cap="none" strike="noStrike">
                <a:solidFill>
                  <a:srgbClr val="888888"/>
                </a:solidFill>
                <a:latin typeface="Calibri"/>
                <a:ea typeface="Calibri"/>
                <a:cs typeface="Calibri"/>
                <a:sym typeface="Calibri"/>
              </a:defRPr>
            </a:lvl1pPr>
            <a:lvl2pPr indent="-88900" lvl="1" marL="3429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2pPr>
            <a:lvl3pPr indent="-88900" lvl="2" marL="6858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3pPr>
            <a:lvl4pPr indent="-88900" lvl="3" marL="10287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4pPr>
            <a:lvl5pPr indent="-88900" lvl="4" marL="13716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5pPr>
            <a:lvl6pPr indent="-88900" lvl="5" marL="17145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6pPr>
            <a:lvl7pPr indent="-88900" lvl="6" marL="20574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7pPr>
            <a:lvl8pPr indent="-88900" lvl="7" marL="24003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8pPr>
            <a:lvl9pPr indent="-88900" lvl="8" marL="27432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900" u="none" cap="none" strike="noStrike">
                <a:solidFill>
                  <a:srgbClr val="888888"/>
                </a:solidFill>
                <a:latin typeface="Calibri"/>
                <a:ea typeface="Calibri"/>
                <a:cs typeface="Calibri"/>
                <a:sym typeface="Calibri"/>
              </a:defRPr>
            </a:lvl1pPr>
            <a:lvl2pPr indent="-88900" lvl="1" marL="3429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2pPr>
            <a:lvl3pPr indent="-88900" lvl="2" marL="6858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3pPr>
            <a:lvl4pPr indent="-88900" lvl="3" marL="10287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4pPr>
            <a:lvl5pPr indent="-88900" lvl="4" marL="13716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5pPr>
            <a:lvl6pPr indent="-88900" lvl="5" marL="17145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6pPr>
            <a:lvl7pPr indent="-88900" lvl="6" marL="20574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7pPr>
            <a:lvl8pPr indent="-88900" lvl="7" marL="24003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8pPr>
            <a:lvl9pPr indent="-88900" lvl="8" marL="2743200" marR="0" rtl="0" algn="l">
              <a:spcBef>
                <a:spcPts val="0"/>
              </a:spcBef>
              <a:spcAft>
                <a:spcPts val="0"/>
              </a:spcAft>
              <a:buSzPts val="1400"/>
              <a:buChar char="■"/>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2" name="Shape 62"/>
        <p:cNvGrpSpPr/>
        <p:nvPr/>
      </p:nvGrpSpPr>
      <p:grpSpPr>
        <a:xfrm>
          <a:off x="0" y="0"/>
          <a:ext cx="0" cy="0"/>
          <a:chOff x="0" y="0"/>
          <a:chExt cx="0" cy="0"/>
        </a:xfrm>
      </p:grpSpPr>
      <p:sp>
        <p:nvSpPr>
          <p:cNvPr id="63" name="Google Shape;63;p15"/>
          <p:cNvSpPr txBox="1"/>
          <p:nvPr>
            <p:ph type="title"/>
          </p:nvPr>
        </p:nvSpPr>
        <p:spPr>
          <a:xfrm>
            <a:off x="457200" y="205975"/>
            <a:ext cx="8229600" cy="85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4" name="Google Shape;64;p15"/>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317500" lvl="0" marL="457200" rtl="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rtl="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rtl="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65" name="Google Shape;65;p1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6" name="Shape 66"/>
        <p:cNvGrpSpPr/>
        <p:nvPr/>
      </p:nvGrpSpPr>
      <p:grpSpPr>
        <a:xfrm>
          <a:off x="0" y="0"/>
          <a:ext cx="0" cy="0"/>
          <a:chOff x="0" y="0"/>
          <a:chExt cx="0" cy="0"/>
        </a:xfrm>
      </p:grpSpPr>
      <p:sp>
        <p:nvSpPr>
          <p:cNvPr id="67" name="Google Shape;67;p16"/>
          <p:cNvSpPr txBox="1"/>
          <p:nvPr>
            <p:ph type="ctrTitle"/>
          </p:nvPr>
        </p:nvSpPr>
        <p:spPr>
          <a:xfrm>
            <a:off x="685800" y="1597819"/>
            <a:ext cx="7772400" cy="11025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68" name="Google Shape;68;p16"/>
          <p:cNvSpPr txBox="1"/>
          <p:nvPr>
            <p:ph idx="1" type="subTitle"/>
          </p:nvPr>
        </p:nvSpPr>
        <p:spPr>
          <a:xfrm>
            <a:off x="1371600" y="2914650"/>
            <a:ext cx="6400800" cy="1314300"/>
          </a:xfrm>
          <a:prstGeom prst="rect">
            <a:avLst/>
          </a:prstGeom>
          <a:noFill/>
          <a:ln>
            <a:noFill/>
          </a:ln>
        </p:spPr>
        <p:txBody>
          <a:bodyPr anchorCtr="0" anchor="t" bIns="91425" lIns="91425" spcFirstLastPara="1" rIns="91425" wrap="square" tIns="91425">
            <a:noAutofit/>
          </a:bodyPr>
          <a:lstStyle>
            <a:lvl1pPr indent="0" lvl="0" marL="0" marR="0" rtl="0" algn="ctr">
              <a:spcBef>
                <a:spcPts val="640"/>
              </a:spcBef>
              <a:spcAft>
                <a:spcPts val="0"/>
              </a:spcAft>
              <a:buClr>
                <a:srgbClr val="888888"/>
              </a:buClr>
              <a:buSzPts val="1400"/>
              <a:buFont typeface="Arial"/>
              <a:buNone/>
              <a:defRPr b="0" i="0" sz="3200" u="none" cap="none" strike="noStrike">
                <a:solidFill>
                  <a:srgbClr val="888888"/>
                </a:solidFill>
                <a:latin typeface="Calibri"/>
                <a:ea typeface="Calibri"/>
                <a:cs typeface="Calibri"/>
                <a:sym typeface="Calibri"/>
              </a:defRPr>
            </a:lvl1pPr>
            <a:lvl2pPr indent="0" lvl="1" marL="457200" marR="0" rtl="0" algn="ctr">
              <a:spcBef>
                <a:spcPts val="560"/>
              </a:spcBef>
              <a:spcAft>
                <a:spcPts val="0"/>
              </a:spcAft>
              <a:buClr>
                <a:srgbClr val="888888"/>
              </a:buClr>
              <a:buSzPts val="1400"/>
              <a:buFont typeface="Arial"/>
              <a:buNone/>
              <a:defRPr b="0" i="0" sz="2800" u="none" cap="none" strike="noStrike">
                <a:solidFill>
                  <a:srgbClr val="888888"/>
                </a:solidFill>
                <a:latin typeface="Calibri"/>
                <a:ea typeface="Calibri"/>
                <a:cs typeface="Calibri"/>
                <a:sym typeface="Calibri"/>
              </a:defRPr>
            </a:lvl2pPr>
            <a:lvl3pPr indent="0" lvl="2" marL="914400" marR="0" rtl="0" algn="ctr">
              <a:spcBef>
                <a:spcPts val="480"/>
              </a:spcBef>
              <a:spcAft>
                <a:spcPts val="0"/>
              </a:spcAft>
              <a:buClr>
                <a:srgbClr val="888888"/>
              </a:buClr>
              <a:buSzPts val="1400"/>
              <a:buFont typeface="Arial"/>
              <a:buNone/>
              <a:defRPr b="0" i="0" sz="2400" u="none" cap="none" strike="noStrike">
                <a:solidFill>
                  <a:srgbClr val="888888"/>
                </a:solidFill>
                <a:latin typeface="Calibri"/>
                <a:ea typeface="Calibri"/>
                <a:cs typeface="Calibri"/>
                <a:sym typeface="Calibri"/>
              </a:defRPr>
            </a:lvl3pPr>
            <a:lvl4pPr indent="0" lvl="3" marL="1371600" marR="0" rtl="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4pPr>
            <a:lvl5pPr indent="0" lvl="4" marL="1828800" marR="0" rtl="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5pPr>
            <a:lvl6pPr indent="0" lvl="5" marL="2286000" marR="0" rtl="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indent="0" lvl="6" marL="2743200" marR="0" rtl="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indent="0" lvl="7" marL="3200400" marR="0" rtl="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indent="0" lvl="8" marL="3657600" marR="0" rtl="0" algn="ctr">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
        <p:nvSpPr>
          <p:cNvPr id="69" name="Google Shape;69;p1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70" name="Google Shape;70;p1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71" name="Google Shape;71;p1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722313" y="3305176"/>
            <a:ext cx="7772400" cy="1021500"/>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None/>
              <a:defRPr b="1" sz="4000" cap="none"/>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4" name="Google Shape;74;p17"/>
          <p:cNvSpPr txBox="1"/>
          <p:nvPr>
            <p:ph idx="1" type="body"/>
          </p:nvPr>
        </p:nvSpPr>
        <p:spPr>
          <a:xfrm>
            <a:off x="722313" y="2180035"/>
            <a:ext cx="7772400" cy="1125000"/>
          </a:xfrm>
          <a:prstGeom prst="rect">
            <a:avLst/>
          </a:prstGeom>
          <a:noFill/>
          <a:ln>
            <a:noFill/>
          </a:ln>
        </p:spPr>
        <p:txBody>
          <a:bodyPr anchorCtr="0" anchor="b" bIns="91425" lIns="91425" spcFirstLastPara="1" rIns="91425" wrap="square" tIns="91425">
            <a:noAutofit/>
          </a:bodyPr>
          <a:lstStyle>
            <a:lvl1pPr indent="-228600" lvl="0" marL="457200" rtl="0">
              <a:spcBef>
                <a:spcPts val="640"/>
              </a:spcBef>
              <a:spcAft>
                <a:spcPts val="0"/>
              </a:spcAft>
              <a:buClr>
                <a:srgbClr val="888888"/>
              </a:buClr>
              <a:buSzPts val="1400"/>
              <a:buFont typeface="Calibri"/>
              <a:buNone/>
              <a:defRPr sz="2000">
                <a:solidFill>
                  <a:srgbClr val="888888"/>
                </a:solidFill>
              </a:defRPr>
            </a:lvl1pPr>
            <a:lvl2pPr indent="-228600" lvl="1" marL="914400" rtl="0">
              <a:spcBef>
                <a:spcPts val="560"/>
              </a:spcBef>
              <a:spcAft>
                <a:spcPts val="0"/>
              </a:spcAft>
              <a:buClr>
                <a:srgbClr val="888888"/>
              </a:buClr>
              <a:buSzPts val="1400"/>
              <a:buFont typeface="Calibri"/>
              <a:buNone/>
              <a:defRPr sz="1800">
                <a:solidFill>
                  <a:srgbClr val="888888"/>
                </a:solidFill>
              </a:defRPr>
            </a:lvl2pPr>
            <a:lvl3pPr indent="-228600" lvl="2" marL="1371600" rtl="0">
              <a:spcBef>
                <a:spcPts val="480"/>
              </a:spcBef>
              <a:spcAft>
                <a:spcPts val="0"/>
              </a:spcAft>
              <a:buClr>
                <a:srgbClr val="888888"/>
              </a:buClr>
              <a:buSzPts val="1400"/>
              <a:buFont typeface="Calibri"/>
              <a:buNone/>
              <a:defRPr sz="1600">
                <a:solidFill>
                  <a:srgbClr val="888888"/>
                </a:solidFill>
              </a:defRPr>
            </a:lvl3pPr>
            <a:lvl4pPr indent="-228600" lvl="3" marL="1828800" rtl="0">
              <a:spcBef>
                <a:spcPts val="400"/>
              </a:spcBef>
              <a:spcAft>
                <a:spcPts val="0"/>
              </a:spcAft>
              <a:buClr>
                <a:srgbClr val="888888"/>
              </a:buClr>
              <a:buSzPts val="1400"/>
              <a:buFont typeface="Calibri"/>
              <a:buNone/>
              <a:defRPr sz="1400">
                <a:solidFill>
                  <a:srgbClr val="888888"/>
                </a:solidFill>
              </a:defRPr>
            </a:lvl4pPr>
            <a:lvl5pPr indent="-228600" lvl="4" marL="2286000" rtl="0">
              <a:spcBef>
                <a:spcPts val="400"/>
              </a:spcBef>
              <a:spcAft>
                <a:spcPts val="0"/>
              </a:spcAft>
              <a:buClr>
                <a:srgbClr val="888888"/>
              </a:buClr>
              <a:buSzPts val="1400"/>
              <a:buFont typeface="Calibri"/>
              <a:buNone/>
              <a:defRPr sz="1400">
                <a:solidFill>
                  <a:srgbClr val="888888"/>
                </a:solidFill>
              </a:defRPr>
            </a:lvl5pPr>
            <a:lvl6pPr indent="-228600" lvl="5" marL="2743200" rtl="0">
              <a:spcBef>
                <a:spcPts val="400"/>
              </a:spcBef>
              <a:spcAft>
                <a:spcPts val="0"/>
              </a:spcAft>
              <a:buClr>
                <a:srgbClr val="888888"/>
              </a:buClr>
              <a:buSzPts val="1400"/>
              <a:buFont typeface="Calibri"/>
              <a:buNone/>
              <a:defRPr sz="1400">
                <a:solidFill>
                  <a:srgbClr val="888888"/>
                </a:solidFill>
              </a:defRPr>
            </a:lvl6pPr>
            <a:lvl7pPr indent="-228600" lvl="6" marL="3200400" rtl="0">
              <a:spcBef>
                <a:spcPts val="400"/>
              </a:spcBef>
              <a:spcAft>
                <a:spcPts val="0"/>
              </a:spcAft>
              <a:buClr>
                <a:srgbClr val="888888"/>
              </a:buClr>
              <a:buSzPts val="1400"/>
              <a:buFont typeface="Calibri"/>
              <a:buNone/>
              <a:defRPr sz="1400">
                <a:solidFill>
                  <a:srgbClr val="888888"/>
                </a:solidFill>
              </a:defRPr>
            </a:lvl7pPr>
            <a:lvl8pPr indent="-228600" lvl="7" marL="3657600" rtl="0">
              <a:spcBef>
                <a:spcPts val="400"/>
              </a:spcBef>
              <a:spcAft>
                <a:spcPts val="0"/>
              </a:spcAft>
              <a:buClr>
                <a:srgbClr val="888888"/>
              </a:buClr>
              <a:buSzPts val="1400"/>
              <a:buFont typeface="Calibri"/>
              <a:buNone/>
              <a:defRPr sz="1400">
                <a:solidFill>
                  <a:srgbClr val="888888"/>
                </a:solidFill>
              </a:defRPr>
            </a:lvl8pPr>
            <a:lvl9pPr indent="-228600" lvl="8" marL="4114800" rtl="0">
              <a:spcBef>
                <a:spcPts val="400"/>
              </a:spcBef>
              <a:spcAft>
                <a:spcPts val="0"/>
              </a:spcAft>
              <a:buClr>
                <a:srgbClr val="888888"/>
              </a:buClr>
              <a:buSzPts val="1400"/>
              <a:buFont typeface="Calibri"/>
              <a:buNone/>
              <a:defRPr sz="1400">
                <a:solidFill>
                  <a:srgbClr val="888888"/>
                </a:solidFill>
              </a:defRPr>
            </a:lvl9pPr>
          </a:lstStyle>
          <a:p/>
        </p:txBody>
      </p:sp>
      <p:sp>
        <p:nvSpPr>
          <p:cNvPr id="75" name="Google Shape;75;p1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76" name="Google Shape;76;p1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77" name="Google Shape;77;p1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8" name="Shape 78"/>
        <p:cNvGrpSpPr/>
        <p:nvPr/>
      </p:nvGrpSpPr>
      <p:grpSpPr>
        <a:xfrm>
          <a:off x="0" y="0"/>
          <a:ext cx="0" cy="0"/>
          <a:chOff x="0" y="0"/>
          <a:chExt cx="0" cy="0"/>
        </a:xfrm>
      </p:grpSpPr>
      <p:sp>
        <p:nvSpPr>
          <p:cNvPr id="79" name="Google Shape;79;p18"/>
          <p:cNvSpPr txBox="1"/>
          <p:nvPr>
            <p:ph type="title"/>
          </p:nvPr>
        </p:nvSpPr>
        <p:spPr>
          <a:xfrm>
            <a:off x="457200" y="205979"/>
            <a:ext cx="8229600" cy="85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80" name="Google Shape;80;p18"/>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317500" lvl="0" marL="457200" rtl="0">
              <a:spcBef>
                <a:spcPts val="640"/>
              </a:spcBef>
              <a:spcAft>
                <a:spcPts val="0"/>
              </a:spcAft>
              <a:buSzPts val="1400"/>
              <a:buChar char="•"/>
              <a:defRPr sz="2800"/>
            </a:lvl1pPr>
            <a:lvl2pPr indent="-317500" lvl="1" marL="914400" rtl="0">
              <a:spcBef>
                <a:spcPts val="560"/>
              </a:spcBef>
              <a:spcAft>
                <a:spcPts val="0"/>
              </a:spcAft>
              <a:buSzPts val="1400"/>
              <a:buChar char="–"/>
              <a:defRPr sz="2400"/>
            </a:lvl2pPr>
            <a:lvl3pPr indent="-317500" lvl="2" marL="1371600" rtl="0">
              <a:spcBef>
                <a:spcPts val="480"/>
              </a:spcBef>
              <a:spcAft>
                <a:spcPts val="0"/>
              </a:spcAft>
              <a:buSzPts val="1400"/>
              <a:buChar char="•"/>
              <a:defRPr sz="2000"/>
            </a:lvl3pPr>
            <a:lvl4pPr indent="-317500" lvl="3" marL="1828800" rtl="0">
              <a:spcBef>
                <a:spcPts val="400"/>
              </a:spcBef>
              <a:spcAft>
                <a:spcPts val="0"/>
              </a:spcAft>
              <a:buSzPts val="1400"/>
              <a:buChar char="–"/>
              <a:defRPr sz="1800"/>
            </a:lvl4pPr>
            <a:lvl5pPr indent="-317500" lvl="4" marL="2286000" rtl="0">
              <a:spcBef>
                <a:spcPts val="400"/>
              </a:spcBef>
              <a:spcAft>
                <a:spcPts val="0"/>
              </a:spcAft>
              <a:buSzPts val="1400"/>
              <a:buChar char="»"/>
              <a:defRPr sz="1800"/>
            </a:lvl5pPr>
            <a:lvl6pPr indent="-317500" lvl="5" marL="2743200" rtl="0">
              <a:spcBef>
                <a:spcPts val="400"/>
              </a:spcBef>
              <a:spcAft>
                <a:spcPts val="0"/>
              </a:spcAft>
              <a:buSzPts val="1400"/>
              <a:buChar char="•"/>
              <a:defRPr sz="1800"/>
            </a:lvl6pPr>
            <a:lvl7pPr indent="-317500" lvl="6" marL="3200400" rtl="0">
              <a:spcBef>
                <a:spcPts val="400"/>
              </a:spcBef>
              <a:spcAft>
                <a:spcPts val="0"/>
              </a:spcAft>
              <a:buSzPts val="1400"/>
              <a:buChar char="•"/>
              <a:defRPr sz="1800"/>
            </a:lvl7pPr>
            <a:lvl8pPr indent="-317500" lvl="7" marL="3657600" rtl="0">
              <a:spcBef>
                <a:spcPts val="400"/>
              </a:spcBef>
              <a:spcAft>
                <a:spcPts val="0"/>
              </a:spcAft>
              <a:buSzPts val="1400"/>
              <a:buChar char="•"/>
              <a:defRPr sz="1800"/>
            </a:lvl8pPr>
            <a:lvl9pPr indent="-317500" lvl="8" marL="4114800" rtl="0">
              <a:spcBef>
                <a:spcPts val="400"/>
              </a:spcBef>
              <a:spcAft>
                <a:spcPts val="0"/>
              </a:spcAft>
              <a:buSzPts val="1400"/>
              <a:buChar char="•"/>
              <a:defRPr sz="1800"/>
            </a:lvl9pPr>
          </a:lstStyle>
          <a:p/>
        </p:txBody>
      </p:sp>
      <p:sp>
        <p:nvSpPr>
          <p:cNvPr id="81" name="Google Shape;81;p18"/>
          <p:cNvSpPr txBox="1"/>
          <p:nvPr>
            <p:ph idx="2" type="body"/>
          </p:nvPr>
        </p:nvSpPr>
        <p:spPr>
          <a:xfrm>
            <a:off x="4648200" y="1200151"/>
            <a:ext cx="4038600" cy="3394500"/>
          </a:xfrm>
          <a:prstGeom prst="rect">
            <a:avLst/>
          </a:prstGeom>
          <a:noFill/>
          <a:ln>
            <a:noFill/>
          </a:ln>
        </p:spPr>
        <p:txBody>
          <a:bodyPr anchorCtr="0" anchor="t" bIns="91425" lIns="91425" spcFirstLastPara="1" rIns="91425" wrap="square" tIns="91425">
            <a:noAutofit/>
          </a:bodyPr>
          <a:lstStyle>
            <a:lvl1pPr indent="-317500" lvl="0" marL="457200" rtl="0">
              <a:spcBef>
                <a:spcPts val="640"/>
              </a:spcBef>
              <a:spcAft>
                <a:spcPts val="0"/>
              </a:spcAft>
              <a:buSzPts val="1400"/>
              <a:buChar char="•"/>
              <a:defRPr sz="2800"/>
            </a:lvl1pPr>
            <a:lvl2pPr indent="-317500" lvl="1" marL="914400" rtl="0">
              <a:spcBef>
                <a:spcPts val="560"/>
              </a:spcBef>
              <a:spcAft>
                <a:spcPts val="0"/>
              </a:spcAft>
              <a:buSzPts val="1400"/>
              <a:buChar char="–"/>
              <a:defRPr sz="2400"/>
            </a:lvl2pPr>
            <a:lvl3pPr indent="-317500" lvl="2" marL="1371600" rtl="0">
              <a:spcBef>
                <a:spcPts val="480"/>
              </a:spcBef>
              <a:spcAft>
                <a:spcPts val="0"/>
              </a:spcAft>
              <a:buSzPts val="1400"/>
              <a:buChar char="•"/>
              <a:defRPr sz="2000"/>
            </a:lvl3pPr>
            <a:lvl4pPr indent="-317500" lvl="3" marL="1828800" rtl="0">
              <a:spcBef>
                <a:spcPts val="400"/>
              </a:spcBef>
              <a:spcAft>
                <a:spcPts val="0"/>
              </a:spcAft>
              <a:buSzPts val="1400"/>
              <a:buChar char="–"/>
              <a:defRPr sz="1800"/>
            </a:lvl4pPr>
            <a:lvl5pPr indent="-317500" lvl="4" marL="2286000" rtl="0">
              <a:spcBef>
                <a:spcPts val="400"/>
              </a:spcBef>
              <a:spcAft>
                <a:spcPts val="0"/>
              </a:spcAft>
              <a:buSzPts val="1400"/>
              <a:buChar char="»"/>
              <a:defRPr sz="1800"/>
            </a:lvl5pPr>
            <a:lvl6pPr indent="-317500" lvl="5" marL="2743200" rtl="0">
              <a:spcBef>
                <a:spcPts val="400"/>
              </a:spcBef>
              <a:spcAft>
                <a:spcPts val="0"/>
              </a:spcAft>
              <a:buSzPts val="1400"/>
              <a:buChar char="•"/>
              <a:defRPr sz="1800"/>
            </a:lvl6pPr>
            <a:lvl7pPr indent="-317500" lvl="6" marL="3200400" rtl="0">
              <a:spcBef>
                <a:spcPts val="400"/>
              </a:spcBef>
              <a:spcAft>
                <a:spcPts val="0"/>
              </a:spcAft>
              <a:buSzPts val="1400"/>
              <a:buChar char="•"/>
              <a:defRPr sz="1800"/>
            </a:lvl7pPr>
            <a:lvl8pPr indent="-317500" lvl="7" marL="3657600" rtl="0">
              <a:spcBef>
                <a:spcPts val="400"/>
              </a:spcBef>
              <a:spcAft>
                <a:spcPts val="0"/>
              </a:spcAft>
              <a:buSzPts val="1400"/>
              <a:buChar char="•"/>
              <a:defRPr sz="1800"/>
            </a:lvl8pPr>
            <a:lvl9pPr indent="-317500" lvl="8" marL="4114800" rtl="0">
              <a:spcBef>
                <a:spcPts val="400"/>
              </a:spcBef>
              <a:spcAft>
                <a:spcPts val="0"/>
              </a:spcAft>
              <a:buSzPts val="1400"/>
              <a:buChar char="•"/>
              <a:defRPr sz="1800"/>
            </a:lvl9pPr>
          </a:lstStyle>
          <a:p/>
        </p:txBody>
      </p:sp>
      <p:sp>
        <p:nvSpPr>
          <p:cNvPr id="82" name="Google Shape;82;p1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3" name="Google Shape;83;p1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4" name="Google Shape;84;p1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5" name="Shape 85"/>
        <p:cNvGrpSpPr/>
        <p:nvPr/>
      </p:nvGrpSpPr>
      <p:grpSpPr>
        <a:xfrm>
          <a:off x="0" y="0"/>
          <a:ext cx="0" cy="0"/>
          <a:chOff x="0" y="0"/>
          <a:chExt cx="0" cy="0"/>
        </a:xfrm>
      </p:grpSpPr>
      <p:sp>
        <p:nvSpPr>
          <p:cNvPr id="86" name="Google Shape;86;p19"/>
          <p:cNvSpPr txBox="1"/>
          <p:nvPr>
            <p:ph type="title"/>
          </p:nvPr>
        </p:nvSpPr>
        <p:spPr>
          <a:xfrm>
            <a:off x="457200" y="205979"/>
            <a:ext cx="8229600" cy="8574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87" name="Google Shape;87;p19"/>
          <p:cNvSpPr txBox="1"/>
          <p:nvPr>
            <p:ph idx="1" type="body"/>
          </p:nvPr>
        </p:nvSpPr>
        <p:spPr>
          <a:xfrm>
            <a:off x="457200" y="1151335"/>
            <a:ext cx="4040100" cy="479700"/>
          </a:xfrm>
          <a:prstGeom prst="rect">
            <a:avLst/>
          </a:prstGeom>
          <a:noFill/>
          <a:ln>
            <a:noFill/>
          </a:ln>
        </p:spPr>
        <p:txBody>
          <a:bodyPr anchorCtr="0" anchor="b" bIns="91425" lIns="91425" spcFirstLastPara="1" rIns="91425" wrap="square" tIns="91425">
            <a:noAutofit/>
          </a:bodyPr>
          <a:lstStyle>
            <a:lvl1pPr indent="-228600" lvl="0" marL="457200" rtl="0">
              <a:spcBef>
                <a:spcPts val="640"/>
              </a:spcBef>
              <a:spcAft>
                <a:spcPts val="0"/>
              </a:spcAft>
              <a:buSzPts val="1400"/>
              <a:buFont typeface="Calibri"/>
              <a:buNone/>
              <a:defRPr b="1" sz="2400"/>
            </a:lvl1pPr>
            <a:lvl2pPr indent="-228600" lvl="1" marL="914400" rtl="0">
              <a:spcBef>
                <a:spcPts val="560"/>
              </a:spcBef>
              <a:spcAft>
                <a:spcPts val="0"/>
              </a:spcAft>
              <a:buSzPts val="1400"/>
              <a:buFont typeface="Calibri"/>
              <a:buNone/>
              <a:defRPr b="1" sz="2000"/>
            </a:lvl2pPr>
            <a:lvl3pPr indent="-228600" lvl="2" marL="1371600" rtl="0">
              <a:spcBef>
                <a:spcPts val="480"/>
              </a:spcBef>
              <a:spcAft>
                <a:spcPts val="0"/>
              </a:spcAft>
              <a:buSzPts val="1400"/>
              <a:buFont typeface="Calibri"/>
              <a:buNone/>
              <a:defRPr b="1" sz="1800"/>
            </a:lvl3pPr>
            <a:lvl4pPr indent="-228600" lvl="3" marL="1828800" rtl="0">
              <a:spcBef>
                <a:spcPts val="400"/>
              </a:spcBef>
              <a:spcAft>
                <a:spcPts val="0"/>
              </a:spcAft>
              <a:buSzPts val="1400"/>
              <a:buFont typeface="Calibri"/>
              <a:buNone/>
              <a:defRPr b="1" sz="1600"/>
            </a:lvl4pPr>
            <a:lvl5pPr indent="-228600" lvl="4" marL="2286000" rtl="0">
              <a:spcBef>
                <a:spcPts val="400"/>
              </a:spcBef>
              <a:spcAft>
                <a:spcPts val="0"/>
              </a:spcAft>
              <a:buSzPts val="1400"/>
              <a:buFont typeface="Calibri"/>
              <a:buNone/>
              <a:defRPr b="1" sz="1600"/>
            </a:lvl5pPr>
            <a:lvl6pPr indent="-228600" lvl="5" marL="2743200" rtl="0">
              <a:spcBef>
                <a:spcPts val="400"/>
              </a:spcBef>
              <a:spcAft>
                <a:spcPts val="0"/>
              </a:spcAft>
              <a:buSzPts val="1400"/>
              <a:buFont typeface="Calibri"/>
              <a:buNone/>
              <a:defRPr b="1" sz="1600"/>
            </a:lvl6pPr>
            <a:lvl7pPr indent="-228600" lvl="6" marL="3200400" rtl="0">
              <a:spcBef>
                <a:spcPts val="400"/>
              </a:spcBef>
              <a:spcAft>
                <a:spcPts val="0"/>
              </a:spcAft>
              <a:buSzPts val="1400"/>
              <a:buFont typeface="Calibri"/>
              <a:buNone/>
              <a:defRPr b="1" sz="1600"/>
            </a:lvl7pPr>
            <a:lvl8pPr indent="-228600" lvl="7" marL="3657600" rtl="0">
              <a:spcBef>
                <a:spcPts val="400"/>
              </a:spcBef>
              <a:spcAft>
                <a:spcPts val="0"/>
              </a:spcAft>
              <a:buSzPts val="1400"/>
              <a:buFont typeface="Calibri"/>
              <a:buNone/>
              <a:defRPr b="1" sz="1600"/>
            </a:lvl8pPr>
            <a:lvl9pPr indent="-228600" lvl="8" marL="4114800" rtl="0">
              <a:spcBef>
                <a:spcPts val="400"/>
              </a:spcBef>
              <a:spcAft>
                <a:spcPts val="0"/>
              </a:spcAft>
              <a:buSzPts val="1400"/>
              <a:buFont typeface="Calibri"/>
              <a:buNone/>
              <a:defRPr b="1" sz="1600"/>
            </a:lvl9pPr>
          </a:lstStyle>
          <a:p/>
        </p:txBody>
      </p:sp>
      <p:sp>
        <p:nvSpPr>
          <p:cNvPr id="88" name="Google Shape;88;p19"/>
          <p:cNvSpPr txBox="1"/>
          <p:nvPr>
            <p:ph idx="2" type="body"/>
          </p:nvPr>
        </p:nvSpPr>
        <p:spPr>
          <a:xfrm>
            <a:off x="457200" y="1631156"/>
            <a:ext cx="4040100" cy="2963400"/>
          </a:xfrm>
          <a:prstGeom prst="rect">
            <a:avLst/>
          </a:prstGeom>
          <a:noFill/>
          <a:ln>
            <a:noFill/>
          </a:ln>
        </p:spPr>
        <p:txBody>
          <a:bodyPr anchorCtr="0" anchor="t" bIns="91425" lIns="91425" spcFirstLastPara="1" rIns="91425" wrap="square" tIns="91425">
            <a:noAutofit/>
          </a:bodyPr>
          <a:lstStyle>
            <a:lvl1pPr indent="-317500" lvl="0" marL="457200" rtl="0">
              <a:spcBef>
                <a:spcPts val="640"/>
              </a:spcBef>
              <a:spcAft>
                <a:spcPts val="0"/>
              </a:spcAft>
              <a:buSzPts val="1400"/>
              <a:buChar char="•"/>
              <a:defRPr sz="2400"/>
            </a:lvl1pPr>
            <a:lvl2pPr indent="-317500" lvl="1" marL="914400" rtl="0">
              <a:spcBef>
                <a:spcPts val="560"/>
              </a:spcBef>
              <a:spcAft>
                <a:spcPts val="0"/>
              </a:spcAft>
              <a:buSzPts val="1400"/>
              <a:buChar char="–"/>
              <a:defRPr sz="2000"/>
            </a:lvl2pPr>
            <a:lvl3pPr indent="-317500" lvl="2" marL="1371600" rtl="0">
              <a:spcBef>
                <a:spcPts val="480"/>
              </a:spcBef>
              <a:spcAft>
                <a:spcPts val="0"/>
              </a:spcAft>
              <a:buSzPts val="1400"/>
              <a:buChar char="•"/>
              <a:defRPr sz="1800"/>
            </a:lvl3pPr>
            <a:lvl4pPr indent="-317500" lvl="3" marL="1828800" rtl="0">
              <a:spcBef>
                <a:spcPts val="400"/>
              </a:spcBef>
              <a:spcAft>
                <a:spcPts val="0"/>
              </a:spcAft>
              <a:buSzPts val="1400"/>
              <a:buChar char="–"/>
              <a:defRPr sz="1600"/>
            </a:lvl4pPr>
            <a:lvl5pPr indent="-317500" lvl="4" marL="2286000" rtl="0">
              <a:spcBef>
                <a:spcPts val="400"/>
              </a:spcBef>
              <a:spcAft>
                <a:spcPts val="0"/>
              </a:spcAft>
              <a:buSzPts val="1400"/>
              <a:buChar char="»"/>
              <a:defRPr sz="1600"/>
            </a:lvl5pPr>
            <a:lvl6pPr indent="-317500" lvl="5" marL="2743200" rtl="0">
              <a:spcBef>
                <a:spcPts val="400"/>
              </a:spcBef>
              <a:spcAft>
                <a:spcPts val="0"/>
              </a:spcAft>
              <a:buSzPts val="1400"/>
              <a:buChar char="•"/>
              <a:defRPr sz="1600"/>
            </a:lvl6pPr>
            <a:lvl7pPr indent="-317500" lvl="6" marL="3200400" rtl="0">
              <a:spcBef>
                <a:spcPts val="400"/>
              </a:spcBef>
              <a:spcAft>
                <a:spcPts val="0"/>
              </a:spcAft>
              <a:buSzPts val="1400"/>
              <a:buChar char="•"/>
              <a:defRPr sz="1600"/>
            </a:lvl7pPr>
            <a:lvl8pPr indent="-317500" lvl="7" marL="3657600" rtl="0">
              <a:spcBef>
                <a:spcPts val="400"/>
              </a:spcBef>
              <a:spcAft>
                <a:spcPts val="0"/>
              </a:spcAft>
              <a:buSzPts val="1400"/>
              <a:buChar char="•"/>
              <a:defRPr sz="1600"/>
            </a:lvl8pPr>
            <a:lvl9pPr indent="-317500" lvl="8" marL="4114800" rtl="0">
              <a:spcBef>
                <a:spcPts val="400"/>
              </a:spcBef>
              <a:spcAft>
                <a:spcPts val="0"/>
              </a:spcAft>
              <a:buSzPts val="1400"/>
              <a:buChar char="•"/>
              <a:defRPr sz="1600"/>
            </a:lvl9pPr>
          </a:lstStyle>
          <a:p/>
        </p:txBody>
      </p:sp>
      <p:sp>
        <p:nvSpPr>
          <p:cNvPr id="89" name="Google Shape;89;p19"/>
          <p:cNvSpPr txBox="1"/>
          <p:nvPr>
            <p:ph idx="3" type="body"/>
          </p:nvPr>
        </p:nvSpPr>
        <p:spPr>
          <a:xfrm>
            <a:off x="4645026" y="1151335"/>
            <a:ext cx="4041900" cy="479700"/>
          </a:xfrm>
          <a:prstGeom prst="rect">
            <a:avLst/>
          </a:prstGeom>
          <a:noFill/>
          <a:ln>
            <a:noFill/>
          </a:ln>
        </p:spPr>
        <p:txBody>
          <a:bodyPr anchorCtr="0" anchor="b" bIns="91425" lIns="91425" spcFirstLastPara="1" rIns="91425" wrap="square" tIns="91425">
            <a:noAutofit/>
          </a:bodyPr>
          <a:lstStyle>
            <a:lvl1pPr indent="-228600" lvl="0" marL="457200" rtl="0">
              <a:spcBef>
                <a:spcPts val="640"/>
              </a:spcBef>
              <a:spcAft>
                <a:spcPts val="0"/>
              </a:spcAft>
              <a:buSzPts val="1400"/>
              <a:buFont typeface="Calibri"/>
              <a:buNone/>
              <a:defRPr b="1" sz="2400"/>
            </a:lvl1pPr>
            <a:lvl2pPr indent="-228600" lvl="1" marL="914400" rtl="0">
              <a:spcBef>
                <a:spcPts val="560"/>
              </a:spcBef>
              <a:spcAft>
                <a:spcPts val="0"/>
              </a:spcAft>
              <a:buSzPts val="1400"/>
              <a:buFont typeface="Calibri"/>
              <a:buNone/>
              <a:defRPr b="1" sz="2000"/>
            </a:lvl2pPr>
            <a:lvl3pPr indent="-228600" lvl="2" marL="1371600" rtl="0">
              <a:spcBef>
                <a:spcPts val="480"/>
              </a:spcBef>
              <a:spcAft>
                <a:spcPts val="0"/>
              </a:spcAft>
              <a:buSzPts val="1400"/>
              <a:buFont typeface="Calibri"/>
              <a:buNone/>
              <a:defRPr b="1" sz="1800"/>
            </a:lvl3pPr>
            <a:lvl4pPr indent="-228600" lvl="3" marL="1828800" rtl="0">
              <a:spcBef>
                <a:spcPts val="400"/>
              </a:spcBef>
              <a:spcAft>
                <a:spcPts val="0"/>
              </a:spcAft>
              <a:buSzPts val="1400"/>
              <a:buFont typeface="Calibri"/>
              <a:buNone/>
              <a:defRPr b="1" sz="1600"/>
            </a:lvl4pPr>
            <a:lvl5pPr indent="-228600" lvl="4" marL="2286000" rtl="0">
              <a:spcBef>
                <a:spcPts val="400"/>
              </a:spcBef>
              <a:spcAft>
                <a:spcPts val="0"/>
              </a:spcAft>
              <a:buSzPts val="1400"/>
              <a:buFont typeface="Calibri"/>
              <a:buNone/>
              <a:defRPr b="1" sz="1600"/>
            </a:lvl5pPr>
            <a:lvl6pPr indent="-228600" lvl="5" marL="2743200" rtl="0">
              <a:spcBef>
                <a:spcPts val="400"/>
              </a:spcBef>
              <a:spcAft>
                <a:spcPts val="0"/>
              </a:spcAft>
              <a:buSzPts val="1400"/>
              <a:buFont typeface="Calibri"/>
              <a:buNone/>
              <a:defRPr b="1" sz="1600"/>
            </a:lvl6pPr>
            <a:lvl7pPr indent="-228600" lvl="6" marL="3200400" rtl="0">
              <a:spcBef>
                <a:spcPts val="400"/>
              </a:spcBef>
              <a:spcAft>
                <a:spcPts val="0"/>
              </a:spcAft>
              <a:buSzPts val="1400"/>
              <a:buFont typeface="Calibri"/>
              <a:buNone/>
              <a:defRPr b="1" sz="1600"/>
            </a:lvl7pPr>
            <a:lvl8pPr indent="-228600" lvl="7" marL="3657600" rtl="0">
              <a:spcBef>
                <a:spcPts val="400"/>
              </a:spcBef>
              <a:spcAft>
                <a:spcPts val="0"/>
              </a:spcAft>
              <a:buSzPts val="1400"/>
              <a:buFont typeface="Calibri"/>
              <a:buNone/>
              <a:defRPr b="1" sz="1600"/>
            </a:lvl8pPr>
            <a:lvl9pPr indent="-228600" lvl="8" marL="4114800" rtl="0">
              <a:spcBef>
                <a:spcPts val="400"/>
              </a:spcBef>
              <a:spcAft>
                <a:spcPts val="0"/>
              </a:spcAft>
              <a:buSzPts val="1400"/>
              <a:buFont typeface="Calibri"/>
              <a:buNone/>
              <a:defRPr b="1" sz="1600"/>
            </a:lvl9pPr>
          </a:lstStyle>
          <a:p/>
        </p:txBody>
      </p:sp>
      <p:sp>
        <p:nvSpPr>
          <p:cNvPr id="90" name="Google Shape;90;p19"/>
          <p:cNvSpPr txBox="1"/>
          <p:nvPr>
            <p:ph idx="4" type="body"/>
          </p:nvPr>
        </p:nvSpPr>
        <p:spPr>
          <a:xfrm>
            <a:off x="4645026" y="1631156"/>
            <a:ext cx="4041900" cy="2963400"/>
          </a:xfrm>
          <a:prstGeom prst="rect">
            <a:avLst/>
          </a:prstGeom>
          <a:noFill/>
          <a:ln>
            <a:noFill/>
          </a:ln>
        </p:spPr>
        <p:txBody>
          <a:bodyPr anchorCtr="0" anchor="t" bIns="91425" lIns="91425" spcFirstLastPara="1" rIns="91425" wrap="square" tIns="91425">
            <a:noAutofit/>
          </a:bodyPr>
          <a:lstStyle>
            <a:lvl1pPr indent="-317500" lvl="0" marL="457200" rtl="0">
              <a:spcBef>
                <a:spcPts val="640"/>
              </a:spcBef>
              <a:spcAft>
                <a:spcPts val="0"/>
              </a:spcAft>
              <a:buSzPts val="1400"/>
              <a:buChar char="•"/>
              <a:defRPr sz="2400"/>
            </a:lvl1pPr>
            <a:lvl2pPr indent="-317500" lvl="1" marL="914400" rtl="0">
              <a:spcBef>
                <a:spcPts val="560"/>
              </a:spcBef>
              <a:spcAft>
                <a:spcPts val="0"/>
              </a:spcAft>
              <a:buSzPts val="1400"/>
              <a:buChar char="–"/>
              <a:defRPr sz="2000"/>
            </a:lvl2pPr>
            <a:lvl3pPr indent="-317500" lvl="2" marL="1371600" rtl="0">
              <a:spcBef>
                <a:spcPts val="480"/>
              </a:spcBef>
              <a:spcAft>
                <a:spcPts val="0"/>
              </a:spcAft>
              <a:buSzPts val="1400"/>
              <a:buChar char="•"/>
              <a:defRPr sz="1800"/>
            </a:lvl3pPr>
            <a:lvl4pPr indent="-317500" lvl="3" marL="1828800" rtl="0">
              <a:spcBef>
                <a:spcPts val="400"/>
              </a:spcBef>
              <a:spcAft>
                <a:spcPts val="0"/>
              </a:spcAft>
              <a:buSzPts val="1400"/>
              <a:buChar char="–"/>
              <a:defRPr sz="1600"/>
            </a:lvl4pPr>
            <a:lvl5pPr indent="-317500" lvl="4" marL="2286000" rtl="0">
              <a:spcBef>
                <a:spcPts val="400"/>
              </a:spcBef>
              <a:spcAft>
                <a:spcPts val="0"/>
              </a:spcAft>
              <a:buSzPts val="1400"/>
              <a:buChar char="»"/>
              <a:defRPr sz="1600"/>
            </a:lvl5pPr>
            <a:lvl6pPr indent="-317500" lvl="5" marL="2743200" rtl="0">
              <a:spcBef>
                <a:spcPts val="400"/>
              </a:spcBef>
              <a:spcAft>
                <a:spcPts val="0"/>
              </a:spcAft>
              <a:buSzPts val="1400"/>
              <a:buChar char="•"/>
              <a:defRPr sz="1600"/>
            </a:lvl6pPr>
            <a:lvl7pPr indent="-317500" lvl="6" marL="3200400" rtl="0">
              <a:spcBef>
                <a:spcPts val="400"/>
              </a:spcBef>
              <a:spcAft>
                <a:spcPts val="0"/>
              </a:spcAft>
              <a:buSzPts val="1400"/>
              <a:buChar char="•"/>
              <a:defRPr sz="1600"/>
            </a:lvl7pPr>
            <a:lvl8pPr indent="-317500" lvl="7" marL="3657600" rtl="0">
              <a:spcBef>
                <a:spcPts val="400"/>
              </a:spcBef>
              <a:spcAft>
                <a:spcPts val="0"/>
              </a:spcAft>
              <a:buSzPts val="1400"/>
              <a:buChar char="•"/>
              <a:defRPr sz="1600"/>
            </a:lvl8pPr>
            <a:lvl9pPr indent="-317500" lvl="8" marL="4114800" rtl="0">
              <a:spcBef>
                <a:spcPts val="400"/>
              </a:spcBef>
              <a:spcAft>
                <a:spcPts val="0"/>
              </a:spcAft>
              <a:buSzPts val="1400"/>
              <a:buChar char="•"/>
              <a:defRPr sz="1600"/>
            </a:lvl9pPr>
          </a:lstStyle>
          <a:p/>
        </p:txBody>
      </p:sp>
      <p:sp>
        <p:nvSpPr>
          <p:cNvPr id="91" name="Google Shape;91;p1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2" name="Google Shape;92;p1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3" name="Google Shape;93;p1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20"/>
          <p:cNvSpPr txBox="1"/>
          <p:nvPr>
            <p:ph type="title"/>
          </p:nvPr>
        </p:nvSpPr>
        <p:spPr>
          <a:xfrm>
            <a:off x="457200" y="205979"/>
            <a:ext cx="8229600" cy="85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96" name="Google Shape;96;p20"/>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7" name="Google Shape;97;p20"/>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8" name="Google Shape;98;p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9" name="Shape 99"/>
        <p:cNvGrpSpPr/>
        <p:nvPr/>
      </p:nvGrpSpPr>
      <p:grpSpPr>
        <a:xfrm>
          <a:off x="0" y="0"/>
          <a:ext cx="0" cy="0"/>
          <a:chOff x="0" y="0"/>
          <a:chExt cx="0" cy="0"/>
        </a:xfrm>
      </p:grpSpPr>
      <p:sp>
        <p:nvSpPr>
          <p:cNvPr id="100" name="Google Shape;100;p2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01" name="Google Shape;101;p2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02" name="Google Shape;102;p2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3" name="Shape 103"/>
        <p:cNvGrpSpPr/>
        <p:nvPr/>
      </p:nvGrpSpPr>
      <p:grpSpPr>
        <a:xfrm>
          <a:off x="0" y="0"/>
          <a:ext cx="0" cy="0"/>
          <a:chOff x="0" y="0"/>
          <a:chExt cx="0" cy="0"/>
        </a:xfrm>
      </p:grpSpPr>
      <p:sp>
        <p:nvSpPr>
          <p:cNvPr id="104" name="Google Shape;104;p22"/>
          <p:cNvSpPr txBox="1"/>
          <p:nvPr>
            <p:ph type="title"/>
          </p:nvPr>
        </p:nvSpPr>
        <p:spPr>
          <a:xfrm>
            <a:off x="457201" y="204787"/>
            <a:ext cx="3008400" cy="8715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1400"/>
              <a:buNone/>
              <a:defRPr b="1" sz="20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05" name="Google Shape;105;p22"/>
          <p:cNvSpPr txBox="1"/>
          <p:nvPr>
            <p:ph idx="1" type="body"/>
          </p:nvPr>
        </p:nvSpPr>
        <p:spPr>
          <a:xfrm>
            <a:off x="3575050" y="204788"/>
            <a:ext cx="5111700" cy="4389900"/>
          </a:xfrm>
          <a:prstGeom prst="rect">
            <a:avLst/>
          </a:prstGeom>
          <a:noFill/>
          <a:ln>
            <a:noFill/>
          </a:ln>
        </p:spPr>
        <p:txBody>
          <a:bodyPr anchorCtr="0" anchor="t" bIns="91425" lIns="91425" spcFirstLastPara="1" rIns="91425" wrap="square" tIns="91425">
            <a:noAutofit/>
          </a:bodyPr>
          <a:lstStyle>
            <a:lvl1pPr indent="-317500" lvl="0" marL="457200" rtl="0">
              <a:spcBef>
                <a:spcPts val="640"/>
              </a:spcBef>
              <a:spcAft>
                <a:spcPts val="0"/>
              </a:spcAft>
              <a:buSzPts val="1400"/>
              <a:buChar char="•"/>
              <a:defRPr sz="3200"/>
            </a:lvl1pPr>
            <a:lvl2pPr indent="-317500" lvl="1" marL="914400" rtl="0">
              <a:spcBef>
                <a:spcPts val="560"/>
              </a:spcBef>
              <a:spcAft>
                <a:spcPts val="0"/>
              </a:spcAft>
              <a:buSzPts val="1400"/>
              <a:buChar char="–"/>
              <a:defRPr sz="2800"/>
            </a:lvl2pPr>
            <a:lvl3pPr indent="-317500" lvl="2" marL="1371600" rtl="0">
              <a:spcBef>
                <a:spcPts val="480"/>
              </a:spcBef>
              <a:spcAft>
                <a:spcPts val="0"/>
              </a:spcAft>
              <a:buSzPts val="1400"/>
              <a:buChar char="•"/>
              <a:defRPr sz="2400"/>
            </a:lvl3pPr>
            <a:lvl4pPr indent="-317500" lvl="3" marL="1828800" rtl="0">
              <a:spcBef>
                <a:spcPts val="400"/>
              </a:spcBef>
              <a:spcAft>
                <a:spcPts val="0"/>
              </a:spcAft>
              <a:buSzPts val="1400"/>
              <a:buChar char="–"/>
              <a:defRPr sz="2000"/>
            </a:lvl4pPr>
            <a:lvl5pPr indent="-317500" lvl="4" marL="2286000" rtl="0">
              <a:spcBef>
                <a:spcPts val="400"/>
              </a:spcBef>
              <a:spcAft>
                <a:spcPts val="0"/>
              </a:spcAft>
              <a:buSzPts val="1400"/>
              <a:buChar char="»"/>
              <a:defRPr sz="2000"/>
            </a:lvl5pPr>
            <a:lvl6pPr indent="-317500" lvl="5" marL="2743200" rtl="0">
              <a:spcBef>
                <a:spcPts val="400"/>
              </a:spcBef>
              <a:spcAft>
                <a:spcPts val="0"/>
              </a:spcAft>
              <a:buSzPts val="1400"/>
              <a:buChar char="•"/>
              <a:defRPr sz="2000"/>
            </a:lvl6pPr>
            <a:lvl7pPr indent="-317500" lvl="6" marL="3200400" rtl="0">
              <a:spcBef>
                <a:spcPts val="400"/>
              </a:spcBef>
              <a:spcAft>
                <a:spcPts val="0"/>
              </a:spcAft>
              <a:buSzPts val="1400"/>
              <a:buChar char="•"/>
              <a:defRPr sz="2000"/>
            </a:lvl7pPr>
            <a:lvl8pPr indent="-317500" lvl="7" marL="3657600" rtl="0">
              <a:spcBef>
                <a:spcPts val="400"/>
              </a:spcBef>
              <a:spcAft>
                <a:spcPts val="0"/>
              </a:spcAft>
              <a:buSzPts val="1400"/>
              <a:buChar char="•"/>
              <a:defRPr sz="2000"/>
            </a:lvl8pPr>
            <a:lvl9pPr indent="-317500" lvl="8" marL="4114800" rtl="0">
              <a:spcBef>
                <a:spcPts val="400"/>
              </a:spcBef>
              <a:spcAft>
                <a:spcPts val="0"/>
              </a:spcAft>
              <a:buSzPts val="1400"/>
              <a:buChar char="•"/>
              <a:defRPr sz="2000"/>
            </a:lvl9pPr>
          </a:lstStyle>
          <a:p/>
        </p:txBody>
      </p:sp>
      <p:sp>
        <p:nvSpPr>
          <p:cNvPr id="106" name="Google Shape;106;p22"/>
          <p:cNvSpPr txBox="1"/>
          <p:nvPr>
            <p:ph idx="2" type="body"/>
          </p:nvPr>
        </p:nvSpPr>
        <p:spPr>
          <a:xfrm>
            <a:off x="457201" y="1076326"/>
            <a:ext cx="3008400" cy="3518400"/>
          </a:xfrm>
          <a:prstGeom prst="rect">
            <a:avLst/>
          </a:prstGeom>
          <a:noFill/>
          <a:ln>
            <a:noFill/>
          </a:ln>
        </p:spPr>
        <p:txBody>
          <a:bodyPr anchorCtr="0" anchor="t" bIns="91425" lIns="91425" spcFirstLastPara="1" rIns="91425" wrap="square" tIns="91425">
            <a:noAutofit/>
          </a:bodyPr>
          <a:lstStyle>
            <a:lvl1pPr indent="-228600" lvl="0" marL="457200" rtl="0">
              <a:spcBef>
                <a:spcPts val="640"/>
              </a:spcBef>
              <a:spcAft>
                <a:spcPts val="0"/>
              </a:spcAft>
              <a:buSzPts val="1400"/>
              <a:buFont typeface="Calibri"/>
              <a:buNone/>
              <a:defRPr sz="1400"/>
            </a:lvl1pPr>
            <a:lvl2pPr indent="-228600" lvl="1" marL="914400" rtl="0">
              <a:spcBef>
                <a:spcPts val="560"/>
              </a:spcBef>
              <a:spcAft>
                <a:spcPts val="0"/>
              </a:spcAft>
              <a:buSzPts val="1400"/>
              <a:buFont typeface="Calibri"/>
              <a:buNone/>
              <a:defRPr sz="1200"/>
            </a:lvl2pPr>
            <a:lvl3pPr indent="-228600" lvl="2" marL="1371600" rtl="0">
              <a:spcBef>
                <a:spcPts val="480"/>
              </a:spcBef>
              <a:spcAft>
                <a:spcPts val="0"/>
              </a:spcAft>
              <a:buSzPts val="1400"/>
              <a:buFont typeface="Calibri"/>
              <a:buNone/>
              <a:defRPr sz="1000"/>
            </a:lvl3pPr>
            <a:lvl4pPr indent="-228600" lvl="3" marL="1828800" rtl="0">
              <a:spcBef>
                <a:spcPts val="400"/>
              </a:spcBef>
              <a:spcAft>
                <a:spcPts val="0"/>
              </a:spcAft>
              <a:buSzPts val="1400"/>
              <a:buFont typeface="Calibri"/>
              <a:buNone/>
              <a:defRPr sz="900"/>
            </a:lvl4pPr>
            <a:lvl5pPr indent="-228600" lvl="4" marL="2286000" rtl="0">
              <a:spcBef>
                <a:spcPts val="400"/>
              </a:spcBef>
              <a:spcAft>
                <a:spcPts val="0"/>
              </a:spcAft>
              <a:buSzPts val="1400"/>
              <a:buFont typeface="Calibri"/>
              <a:buNone/>
              <a:defRPr sz="900"/>
            </a:lvl5pPr>
            <a:lvl6pPr indent="-228600" lvl="5" marL="2743200" rtl="0">
              <a:spcBef>
                <a:spcPts val="400"/>
              </a:spcBef>
              <a:spcAft>
                <a:spcPts val="0"/>
              </a:spcAft>
              <a:buSzPts val="1400"/>
              <a:buFont typeface="Calibri"/>
              <a:buNone/>
              <a:defRPr sz="900"/>
            </a:lvl6pPr>
            <a:lvl7pPr indent="-228600" lvl="6" marL="3200400" rtl="0">
              <a:spcBef>
                <a:spcPts val="400"/>
              </a:spcBef>
              <a:spcAft>
                <a:spcPts val="0"/>
              </a:spcAft>
              <a:buSzPts val="1400"/>
              <a:buFont typeface="Calibri"/>
              <a:buNone/>
              <a:defRPr sz="900"/>
            </a:lvl7pPr>
            <a:lvl8pPr indent="-228600" lvl="7" marL="3657600" rtl="0">
              <a:spcBef>
                <a:spcPts val="400"/>
              </a:spcBef>
              <a:spcAft>
                <a:spcPts val="0"/>
              </a:spcAft>
              <a:buSzPts val="1400"/>
              <a:buFont typeface="Calibri"/>
              <a:buNone/>
              <a:defRPr sz="900"/>
            </a:lvl8pPr>
            <a:lvl9pPr indent="-228600" lvl="8" marL="4114800" rtl="0">
              <a:spcBef>
                <a:spcPts val="400"/>
              </a:spcBef>
              <a:spcAft>
                <a:spcPts val="0"/>
              </a:spcAft>
              <a:buSzPts val="1400"/>
              <a:buFont typeface="Calibri"/>
              <a:buNone/>
              <a:defRPr sz="900"/>
            </a:lvl9pPr>
          </a:lstStyle>
          <a:p/>
        </p:txBody>
      </p:sp>
      <p:sp>
        <p:nvSpPr>
          <p:cNvPr id="107" name="Google Shape;107;p2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08" name="Google Shape;108;p2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09" name="Google Shape;109;p2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0" name="Shape 110"/>
        <p:cNvGrpSpPr/>
        <p:nvPr/>
      </p:nvGrpSpPr>
      <p:grpSpPr>
        <a:xfrm>
          <a:off x="0" y="0"/>
          <a:ext cx="0" cy="0"/>
          <a:chOff x="0" y="0"/>
          <a:chExt cx="0" cy="0"/>
        </a:xfrm>
      </p:grpSpPr>
      <p:sp>
        <p:nvSpPr>
          <p:cNvPr id="111" name="Google Shape;111;p23"/>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1400"/>
              <a:buNone/>
              <a:defRPr b="1" sz="20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12" name="Google Shape;112;p23"/>
          <p:cNvSpPr/>
          <p:nvPr>
            <p:ph idx="2" type="pic"/>
          </p:nvPr>
        </p:nvSpPr>
        <p:spPr>
          <a:xfrm>
            <a:off x="1792288" y="459581"/>
            <a:ext cx="5486400" cy="3086100"/>
          </a:xfrm>
          <a:prstGeom prst="rect">
            <a:avLst/>
          </a:prstGeom>
          <a:noFill/>
          <a:ln>
            <a:noFill/>
          </a:ln>
        </p:spPr>
      </p:sp>
      <p:sp>
        <p:nvSpPr>
          <p:cNvPr id="113" name="Google Shape;113;p23"/>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rtl="0">
              <a:spcBef>
                <a:spcPts val="640"/>
              </a:spcBef>
              <a:spcAft>
                <a:spcPts val="0"/>
              </a:spcAft>
              <a:buSzPts val="1400"/>
              <a:buFont typeface="Calibri"/>
              <a:buNone/>
              <a:defRPr sz="1400"/>
            </a:lvl1pPr>
            <a:lvl2pPr indent="-228600" lvl="1" marL="914400" rtl="0">
              <a:spcBef>
                <a:spcPts val="560"/>
              </a:spcBef>
              <a:spcAft>
                <a:spcPts val="0"/>
              </a:spcAft>
              <a:buSzPts val="1400"/>
              <a:buFont typeface="Calibri"/>
              <a:buNone/>
              <a:defRPr sz="1200"/>
            </a:lvl2pPr>
            <a:lvl3pPr indent="-228600" lvl="2" marL="1371600" rtl="0">
              <a:spcBef>
                <a:spcPts val="480"/>
              </a:spcBef>
              <a:spcAft>
                <a:spcPts val="0"/>
              </a:spcAft>
              <a:buSzPts val="1400"/>
              <a:buFont typeface="Calibri"/>
              <a:buNone/>
              <a:defRPr sz="1000"/>
            </a:lvl3pPr>
            <a:lvl4pPr indent="-228600" lvl="3" marL="1828800" rtl="0">
              <a:spcBef>
                <a:spcPts val="400"/>
              </a:spcBef>
              <a:spcAft>
                <a:spcPts val="0"/>
              </a:spcAft>
              <a:buSzPts val="1400"/>
              <a:buFont typeface="Calibri"/>
              <a:buNone/>
              <a:defRPr sz="900"/>
            </a:lvl4pPr>
            <a:lvl5pPr indent="-228600" lvl="4" marL="2286000" rtl="0">
              <a:spcBef>
                <a:spcPts val="400"/>
              </a:spcBef>
              <a:spcAft>
                <a:spcPts val="0"/>
              </a:spcAft>
              <a:buSzPts val="1400"/>
              <a:buFont typeface="Calibri"/>
              <a:buNone/>
              <a:defRPr sz="900"/>
            </a:lvl5pPr>
            <a:lvl6pPr indent="-228600" lvl="5" marL="2743200" rtl="0">
              <a:spcBef>
                <a:spcPts val="400"/>
              </a:spcBef>
              <a:spcAft>
                <a:spcPts val="0"/>
              </a:spcAft>
              <a:buSzPts val="1400"/>
              <a:buFont typeface="Calibri"/>
              <a:buNone/>
              <a:defRPr sz="900"/>
            </a:lvl6pPr>
            <a:lvl7pPr indent="-228600" lvl="6" marL="3200400" rtl="0">
              <a:spcBef>
                <a:spcPts val="400"/>
              </a:spcBef>
              <a:spcAft>
                <a:spcPts val="0"/>
              </a:spcAft>
              <a:buSzPts val="1400"/>
              <a:buFont typeface="Calibri"/>
              <a:buNone/>
              <a:defRPr sz="900"/>
            </a:lvl7pPr>
            <a:lvl8pPr indent="-228600" lvl="7" marL="3657600" rtl="0">
              <a:spcBef>
                <a:spcPts val="400"/>
              </a:spcBef>
              <a:spcAft>
                <a:spcPts val="0"/>
              </a:spcAft>
              <a:buSzPts val="1400"/>
              <a:buFont typeface="Calibri"/>
              <a:buNone/>
              <a:defRPr sz="900"/>
            </a:lvl8pPr>
            <a:lvl9pPr indent="-228600" lvl="8" marL="4114800" rtl="0">
              <a:spcBef>
                <a:spcPts val="400"/>
              </a:spcBef>
              <a:spcAft>
                <a:spcPts val="0"/>
              </a:spcAft>
              <a:buSzPts val="1400"/>
              <a:buFont typeface="Calibri"/>
              <a:buNone/>
              <a:defRPr sz="900"/>
            </a:lvl9pPr>
          </a:lstStyle>
          <a:p/>
        </p:txBody>
      </p:sp>
      <p:sp>
        <p:nvSpPr>
          <p:cNvPr id="114" name="Google Shape;114;p2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15" name="Google Shape;115;p2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16" name="Google Shape;116;p2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7" name="Shape 117"/>
        <p:cNvGrpSpPr/>
        <p:nvPr/>
      </p:nvGrpSpPr>
      <p:grpSpPr>
        <a:xfrm>
          <a:off x="0" y="0"/>
          <a:ext cx="0" cy="0"/>
          <a:chOff x="0" y="0"/>
          <a:chExt cx="0" cy="0"/>
        </a:xfrm>
      </p:grpSpPr>
      <p:sp>
        <p:nvSpPr>
          <p:cNvPr id="118" name="Google Shape;118;p24"/>
          <p:cNvSpPr txBox="1"/>
          <p:nvPr>
            <p:ph type="title"/>
          </p:nvPr>
        </p:nvSpPr>
        <p:spPr>
          <a:xfrm>
            <a:off x="457200" y="205979"/>
            <a:ext cx="8229600" cy="85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19" name="Google Shape;119;p24"/>
          <p:cNvSpPr txBox="1"/>
          <p:nvPr>
            <p:ph idx="1" type="body"/>
          </p:nvPr>
        </p:nvSpPr>
        <p:spPr>
          <a:xfrm rot="5400000">
            <a:off x="2874750" y="-1217399"/>
            <a:ext cx="3394500" cy="8229600"/>
          </a:xfrm>
          <a:prstGeom prst="rect">
            <a:avLst/>
          </a:prstGeom>
          <a:noFill/>
          <a:ln>
            <a:noFill/>
          </a:ln>
        </p:spPr>
        <p:txBody>
          <a:bodyPr anchorCtr="0" anchor="t" bIns="91425" lIns="91425" spcFirstLastPara="1" rIns="91425" wrap="square" tIns="91425">
            <a:noAutofit/>
          </a:bodyPr>
          <a:lstStyle>
            <a:lvl1pPr indent="-317500" lvl="0" marL="457200" rtl="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rtl="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rtl="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120" name="Google Shape;120;p2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21" name="Google Shape;121;p2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22" name="Google Shape;122;p2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3" name="Shape 123"/>
        <p:cNvGrpSpPr/>
        <p:nvPr/>
      </p:nvGrpSpPr>
      <p:grpSpPr>
        <a:xfrm>
          <a:off x="0" y="0"/>
          <a:ext cx="0" cy="0"/>
          <a:chOff x="0" y="0"/>
          <a:chExt cx="0" cy="0"/>
        </a:xfrm>
      </p:grpSpPr>
      <p:sp>
        <p:nvSpPr>
          <p:cNvPr id="124" name="Google Shape;124;p25"/>
          <p:cNvSpPr txBox="1"/>
          <p:nvPr>
            <p:ph type="title"/>
          </p:nvPr>
        </p:nvSpPr>
        <p:spPr>
          <a:xfrm rot="5400000">
            <a:off x="5463750" y="1371629"/>
            <a:ext cx="4388700" cy="205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25" name="Google Shape;125;p25"/>
          <p:cNvSpPr txBox="1"/>
          <p:nvPr>
            <p:ph idx="1" type="body"/>
          </p:nvPr>
        </p:nvSpPr>
        <p:spPr>
          <a:xfrm rot="5400000">
            <a:off x="1272750" y="-609571"/>
            <a:ext cx="4388700" cy="6019800"/>
          </a:xfrm>
          <a:prstGeom prst="rect">
            <a:avLst/>
          </a:prstGeom>
          <a:noFill/>
          <a:ln>
            <a:noFill/>
          </a:ln>
        </p:spPr>
        <p:txBody>
          <a:bodyPr anchorCtr="0" anchor="t" bIns="91425" lIns="91425" spcFirstLastPara="1" rIns="91425" wrap="square" tIns="91425">
            <a:noAutofit/>
          </a:bodyPr>
          <a:lstStyle>
            <a:lvl1pPr indent="-317500" lvl="0" marL="457200" rtl="0" algn="l">
              <a:spcBef>
                <a:spcPts val="640"/>
              </a:spcBef>
              <a:spcAft>
                <a:spcPts val="0"/>
              </a:spcAft>
              <a:buClr>
                <a:schemeClr val="dk1"/>
              </a:buClr>
              <a:buSzPts val="1400"/>
              <a:buFont typeface="Arial"/>
              <a:buChar char="•"/>
              <a:defRPr sz="3200">
                <a:solidFill>
                  <a:schemeClr val="dk1"/>
                </a:solidFill>
                <a:latin typeface="Calibri"/>
                <a:ea typeface="Calibri"/>
                <a:cs typeface="Calibri"/>
                <a:sym typeface="Calibri"/>
              </a:defRPr>
            </a:lvl1pPr>
            <a:lvl2pPr indent="-317500" lvl="1" marL="914400" rtl="0" algn="l">
              <a:spcBef>
                <a:spcPts val="560"/>
              </a:spcBef>
              <a:spcAft>
                <a:spcPts val="0"/>
              </a:spcAft>
              <a:buClr>
                <a:schemeClr val="dk1"/>
              </a:buClr>
              <a:buSzPts val="1400"/>
              <a:buFont typeface="Arial"/>
              <a:buChar char="–"/>
              <a:defRPr sz="2800">
                <a:solidFill>
                  <a:schemeClr val="dk1"/>
                </a:solidFill>
                <a:latin typeface="Calibri"/>
                <a:ea typeface="Calibri"/>
                <a:cs typeface="Calibri"/>
                <a:sym typeface="Calibri"/>
              </a:defRPr>
            </a:lvl2pPr>
            <a:lvl3pPr indent="-317500" lvl="2" marL="1371600" rtl="0" algn="l">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3pPr>
            <a:lvl4pPr indent="-317500" lvl="3" marL="18288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4pPr>
            <a:lvl5pPr indent="-317500" lvl="4" marL="22860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5pPr>
            <a:lvl6pPr indent="-317500" lvl="5" marL="27432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indent="-317500" lvl="6" marL="32004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indent="-317500" lvl="7" marL="36576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indent="-317500" lvl="8" marL="4114800" rtl="0" algn="l">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p:txBody>
      </p:sp>
      <p:sp>
        <p:nvSpPr>
          <p:cNvPr id="126" name="Google Shape;126;p2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27" name="Google Shape;127;p2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28" name="Google Shape;128;p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9" name="Shape 129"/>
        <p:cNvGrpSpPr/>
        <p:nvPr/>
      </p:nvGrpSpPr>
      <p:grpSpPr>
        <a:xfrm>
          <a:off x="0" y="0"/>
          <a:ext cx="0" cy="0"/>
          <a:chOff x="0" y="0"/>
          <a:chExt cx="0" cy="0"/>
        </a:xfrm>
      </p:grpSpPr>
      <p:sp>
        <p:nvSpPr>
          <p:cNvPr id="130" name="Google Shape;130;p26"/>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31" name="Google Shape;131;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rtl="0">
              <a:spcBef>
                <a:spcPts val="640"/>
              </a:spcBef>
              <a:spcAft>
                <a:spcPts val="0"/>
              </a:spcAft>
              <a:buSzPts val="1400"/>
              <a:buChar char="•"/>
              <a:defRPr/>
            </a:lvl1pPr>
            <a:lvl2pPr indent="-317500" lvl="1" marL="914400" rtl="0">
              <a:spcBef>
                <a:spcPts val="560"/>
              </a:spcBef>
              <a:spcAft>
                <a:spcPts val="0"/>
              </a:spcAft>
              <a:buSzPts val="1400"/>
              <a:buChar char="–"/>
              <a:defRPr/>
            </a:lvl2pPr>
            <a:lvl3pPr indent="-317500" lvl="2" marL="1371600" rtl="0">
              <a:spcBef>
                <a:spcPts val="480"/>
              </a:spcBef>
              <a:spcAft>
                <a:spcPts val="0"/>
              </a:spcAft>
              <a:buSzPts val="1400"/>
              <a:buChar char="•"/>
              <a:defRPr/>
            </a:lvl3pPr>
            <a:lvl4pPr indent="-317500" lvl="3" marL="1828800" rtl="0">
              <a:spcBef>
                <a:spcPts val="400"/>
              </a:spcBef>
              <a:spcAft>
                <a:spcPts val="0"/>
              </a:spcAft>
              <a:buSzPts val="1400"/>
              <a:buChar char="–"/>
              <a:defRPr/>
            </a:lvl4pPr>
            <a:lvl5pPr indent="-317500" lvl="4" marL="2286000" rtl="0">
              <a:spcBef>
                <a:spcPts val="400"/>
              </a:spcBef>
              <a:spcAft>
                <a:spcPts val="0"/>
              </a:spcAft>
              <a:buSzPts val="1400"/>
              <a:buChar char="»"/>
              <a:defRPr/>
            </a:lvl5pPr>
            <a:lvl6pPr indent="-317500" lvl="5" marL="2743200" rtl="0">
              <a:spcBef>
                <a:spcPts val="400"/>
              </a:spcBef>
              <a:spcAft>
                <a:spcPts val="0"/>
              </a:spcAft>
              <a:buSzPts val="1400"/>
              <a:buChar char="•"/>
              <a:defRPr/>
            </a:lvl6pPr>
            <a:lvl7pPr indent="-317500" lvl="6" marL="3200400" rtl="0">
              <a:spcBef>
                <a:spcPts val="4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0"/>
              </a:spcAft>
              <a:buSzPts val="1400"/>
              <a:buChar char="•"/>
              <a:defRPr/>
            </a:lvl9pPr>
          </a:lstStyle>
          <a:p/>
        </p:txBody>
      </p:sp>
      <p:sp>
        <p:nvSpPr>
          <p:cNvPr id="132" name="Google Shape;132;p26"/>
          <p:cNvSpPr txBox="1"/>
          <p:nvPr>
            <p:ph idx="12" type="sldNum"/>
          </p:nvPr>
        </p:nvSpPr>
        <p:spPr>
          <a:xfrm>
            <a:off x="8472458" y="4663217"/>
            <a:ext cx="548700" cy="393600"/>
          </a:xfrm>
          <a:prstGeom prst="rect">
            <a:avLst/>
          </a:prstGeom>
        </p:spPr>
        <p:txBody>
          <a:bodyPr anchorCtr="0" anchor="ctr" bIns="45700" lIns="91425" spcFirstLastPara="1" rIns="91425" wrap="square" tIns="457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3.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 name="Shape 56"/>
        <p:cNvGrpSpPr/>
        <p:nvPr/>
      </p:nvGrpSpPr>
      <p:grpSpPr>
        <a:xfrm>
          <a:off x="0" y="0"/>
          <a:ext cx="0" cy="0"/>
          <a:chOff x="0" y="0"/>
          <a:chExt cx="0" cy="0"/>
        </a:xfrm>
      </p:grpSpPr>
      <p:sp>
        <p:nvSpPr>
          <p:cNvPr id="57" name="Google Shape;57;p14"/>
          <p:cNvSpPr txBox="1"/>
          <p:nvPr>
            <p:ph type="title"/>
          </p:nvPr>
        </p:nvSpPr>
        <p:spPr>
          <a:xfrm>
            <a:off x="457200" y="205979"/>
            <a:ext cx="8229600" cy="8574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58" name="Google Shape;58;p14"/>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noAutofit/>
          </a:bodyPr>
          <a:lstStyle>
            <a:lvl1pPr indent="-317500" lvl="0" marL="457200" marR="0" rtl="0" algn="l">
              <a:spcBef>
                <a:spcPts val="640"/>
              </a:spcBef>
              <a:spcAft>
                <a:spcPts val="0"/>
              </a:spcAft>
              <a:buClr>
                <a:schemeClr val="dk1"/>
              </a:buClr>
              <a:buSzPts val="1400"/>
              <a:buFont typeface="Arial"/>
              <a:buChar char="•"/>
              <a:defRPr b="0" i="0" sz="3200" u="none" cap="none" strike="noStrike">
                <a:solidFill>
                  <a:schemeClr val="dk1"/>
                </a:solidFill>
                <a:latin typeface="Calibri"/>
                <a:ea typeface="Calibri"/>
                <a:cs typeface="Calibri"/>
                <a:sym typeface="Calibri"/>
              </a:defRPr>
            </a:lvl1pPr>
            <a:lvl2pPr indent="-317500" lvl="1" marL="914400" marR="0" rtl="0" algn="l">
              <a:spcBef>
                <a:spcPts val="56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rtl="0" algn="l">
              <a:spcBef>
                <a:spcPts val="48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rtl="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rtl="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rtl="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rtl="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rtl="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rtl="0" algn="l">
              <a:spcBef>
                <a:spcPts val="40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59" name="Google Shape;59;p1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60" name="Google Shape;60;p1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indent="-88900" lvl="1" marL="457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indent="-88900" lvl="2" marL="914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indent="-88900" lvl="3" marL="1371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indent="-88900" lvl="4" marL="18288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indent="-88900" lvl="5" marL="22860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indent="-88900" lvl="6" marL="27432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indent="-88900" lvl="7" marL="32004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indent="-88900" lvl="8" marL="3657600" marR="0" rtl="0" algn="l">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61" name="Google Shape;61;p1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 Id="rId4" Type="http://schemas.openxmlformats.org/officeDocument/2006/relationships/image" Target="../media/image19.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9.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6" name="Shape 136"/>
        <p:cNvGrpSpPr/>
        <p:nvPr/>
      </p:nvGrpSpPr>
      <p:grpSpPr>
        <a:xfrm>
          <a:off x="0" y="0"/>
          <a:ext cx="0" cy="0"/>
          <a:chOff x="0" y="0"/>
          <a:chExt cx="0" cy="0"/>
        </a:xfrm>
      </p:grpSpPr>
      <p:pic>
        <p:nvPicPr>
          <p:cNvPr id="137" name="Google Shape;137;p27"/>
          <p:cNvPicPr preferRelativeResize="0"/>
          <p:nvPr/>
        </p:nvPicPr>
        <p:blipFill>
          <a:blip r:embed="rId4">
            <a:alphaModFix/>
          </a:blip>
          <a:stretch>
            <a:fillRect/>
          </a:stretch>
        </p:blipFill>
        <p:spPr>
          <a:xfrm>
            <a:off x="237675" y="4106225"/>
            <a:ext cx="1849426" cy="812575"/>
          </a:xfrm>
          <a:prstGeom prst="rect">
            <a:avLst/>
          </a:prstGeom>
          <a:noFill/>
          <a:ln>
            <a:noFill/>
          </a:ln>
        </p:spPr>
      </p:pic>
      <p:sp>
        <p:nvSpPr>
          <p:cNvPr id="138" name="Google Shape;138;p27"/>
          <p:cNvSpPr txBox="1"/>
          <p:nvPr/>
        </p:nvSpPr>
        <p:spPr>
          <a:xfrm>
            <a:off x="237675" y="292425"/>
            <a:ext cx="5677800" cy="21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500">
                <a:solidFill>
                  <a:schemeClr val="lt1"/>
                </a:solidFill>
                <a:latin typeface="Poppins"/>
                <a:ea typeface="Poppins"/>
                <a:cs typeface="Poppins"/>
                <a:sym typeface="Poppins"/>
              </a:rPr>
              <a:t>Final Capstone Project Management</a:t>
            </a:r>
            <a:endParaRPr sz="3900">
              <a:solidFill>
                <a:schemeClr val="lt1"/>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descr="Untitled-1mark.png" id="219" name="Google Shape;219;p36"/>
          <p:cNvPicPr preferRelativeResize="0"/>
          <p:nvPr/>
        </p:nvPicPr>
        <p:blipFill>
          <a:blip r:embed="rId3">
            <a:alphaModFix/>
          </a:blip>
          <a:stretch>
            <a:fillRect/>
          </a:stretch>
        </p:blipFill>
        <p:spPr>
          <a:xfrm>
            <a:off x="8487919" y="4522124"/>
            <a:ext cx="464150" cy="463825"/>
          </a:xfrm>
          <a:prstGeom prst="rect">
            <a:avLst/>
          </a:prstGeom>
          <a:noFill/>
          <a:ln>
            <a:noFill/>
          </a:ln>
        </p:spPr>
      </p:pic>
      <p:sp>
        <p:nvSpPr>
          <p:cNvPr id="220" name="Google Shape;220;p36"/>
          <p:cNvSpPr txBox="1"/>
          <p:nvPr/>
        </p:nvSpPr>
        <p:spPr>
          <a:xfrm>
            <a:off x="1394100" y="299150"/>
            <a:ext cx="59910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600">
                <a:solidFill>
                  <a:srgbClr val="556271"/>
                </a:solidFill>
                <a:highlight>
                  <a:schemeClr val="lt1"/>
                </a:highlight>
                <a:latin typeface="Poppins"/>
                <a:ea typeface="Poppins"/>
                <a:cs typeface="Poppins"/>
                <a:sym typeface="Poppins"/>
              </a:rPr>
              <a:t>The Scrum Team</a:t>
            </a:r>
            <a:endParaRPr sz="3600">
              <a:solidFill>
                <a:srgbClr val="556271"/>
              </a:solidFill>
              <a:latin typeface="Poppins SemiBold"/>
              <a:ea typeface="Poppins SemiBold"/>
              <a:cs typeface="Poppins SemiBold"/>
              <a:sym typeface="Poppins SemiBold"/>
            </a:endParaRPr>
          </a:p>
          <a:p>
            <a:pPr indent="0" lvl="0" marL="0" rtl="0" algn="l">
              <a:spcBef>
                <a:spcPts val="0"/>
              </a:spcBef>
              <a:spcAft>
                <a:spcPts val="0"/>
              </a:spcAft>
              <a:buNone/>
            </a:pPr>
            <a:r>
              <a:t/>
            </a:r>
            <a:endParaRPr sz="4800">
              <a:solidFill>
                <a:srgbClr val="556271"/>
              </a:solidFill>
              <a:latin typeface="Poppins SemiBold"/>
              <a:ea typeface="Poppins SemiBold"/>
              <a:cs typeface="Poppins SemiBold"/>
              <a:sym typeface="Poppins SemiBold"/>
            </a:endParaRPr>
          </a:p>
        </p:txBody>
      </p:sp>
      <p:sp>
        <p:nvSpPr>
          <p:cNvPr id="221" name="Google Shape;221;p36"/>
          <p:cNvSpPr txBox="1"/>
          <p:nvPr/>
        </p:nvSpPr>
        <p:spPr>
          <a:xfrm>
            <a:off x="1501475" y="1290550"/>
            <a:ext cx="6345900" cy="369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Product Owner</a:t>
            </a:r>
            <a:endParaRPr sz="1050">
              <a:solidFill>
                <a:srgbClr val="FFFFFF"/>
              </a:solidFill>
              <a:highlight>
                <a:srgbClr val="71D96F"/>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lang="en">
                <a:solidFill>
                  <a:srgbClr val="556271"/>
                </a:solidFill>
                <a:highlight>
                  <a:schemeClr val="lt1"/>
                </a:highlight>
                <a:latin typeface="Poppins"/>
                <a:ea typeface="Poppins"/>
                <a:cs typeface="Poppins"/>
                <a:sym typeface="Poppins"/>
              </a:rPr>
              <a:t>The Product Owner is responsible for maximizing the value of the product and the work of the Development Team. Defines the scope of a project and sets priority.</a:t>
            </a:r>
            <a:endParaRPr>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10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Development Team</a:t>
            </a:r>
            <a:endParaRPr sz="1050">
              <a:solidFill>
                <a:srgbClr val="FFFFFF"/>
              </a:solidFill>
              <a:highlight>
                <a:srgbClr val="71D96F"/>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lang="en">
                <a:solidFill>
                  <a:srgbClr val="556271"/>
                </a:solidFill>
                <a:highlight>
                  <a:schemeClr val="lt1"/>
                </a:highlight>
                <a:latin typeface="Poppins"/>
                <a:ea typeface="Poppins"/>
                <a:cs typeface="Poppins"/>
                <a:sym typeface="Poppins"/>
              </a:rPr>
              <a:t>The Development Team consists of professionals who do the work of delivering a potentially releasable increment of “Done” product at the end of each Sprint. Cross-functional team of Business Analysts, Developers, QA, etc.</a:t>
            </a:r>
            <a:endParaRPr>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10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Scrum Master</a:t>
            </a:r>
            <a:endParaRPr sz="1050">
              <a:solidFill>
                <a:srgbClr val="FFFFFF"/>
              </a:solidFill>
              <a:highlight>
                <a:srgbClr val="71D96F"/>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lang="en">
                <a:solidFill>
                  <a:srgbClr val="556271"/>
                </a:solidFill>
                <a:highlight>
                  <a:schemeClr val="lt1"/>
                </a:highlight>
                <a:latin typeface="Poppins"/>
                <a:ea typeface="Poppins"/>
                <a:cs typeface="Poppins"/>
                <a:sym typeface="Poppins"/>
              </a:rPr>
              <a:t>The Scrum Master is responsible for ensuring Scrum is understood and enacted. Scrum Masters do this by ensuring that the Scrum Team adheres to Scrum theory, practices, and rules.</a:t>
            </a:r>
            <a:endParaRPr>
              <a:solidFill>
                <a:srgbClr val="556271"/>
              </a:solidFill>
              <a:highlight>
                <a:schemeClr val="lt1"/>
              </a:highlight>
              <a:latin typeface="Poppins"/>
              <a:ea typeface="Poppins"/>
              <a:cs typeface="Poppins"/>
              <a:sym typeface="Poppins"/>
            </a:endParaRPr>
          </a:p>
          <a:p>
            <a:pPr indent="0" lvl="0" marL="457200" rtl="0" algn="l">
              <a:spcBef>
                <a:spcPts val="0"/>
              </a:spcBef>
              <a:spcAft>
                <a:spcPts val="0"/>
              </a:spcAft>
              <a:buNone/>
            </a:pPr>
            <a:r>
              <a:t/>
            </a:r>
            <a:endParaRPr b="1" sz="1800">
              <a:solidFill>
                <a:srgbClr val="556271"/>
              </a:solidFill>
              <a:highlight>
                <a:schemeClr val="lt1"/>
              </a:highlight>
              <a:latin typeface="Poppins"/>
              <a:ea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descr="Untitled-1mark.png" id="226" name="Google Shape;226;p37"/>
          <p:cNvPicPr preferRelativeResize="0"/>
          <p:nvPr/>
        </p:nvPicPr>
        <p:blipFill>
          <a:blip r:embed="rId3">
            <a:alphaModFix/>
          </a:blip>
          <a:stretch>
            <a:fillRect/>
          </a:stretch>
        </p:blipFill>
        <p:spPr>
          <a:xfrm>
            <a:off x="8487919" y="4522124"/>
            <a:ext cx="464150" cy="463825"/>
          </a:xfrm>
          <a:prstGeom prst="rect">
            <a:avLst/>
          </a:prstGeom>
          <a:noFill/>
          <a:ln>
            <a:noFill/>
          </a:ln>
        </p:spPr>
      </p:pic>
      <p:sp>
        <p:nvSpPr>
          <p:cNvPr id="227" name="Google Shape;227;p37"/>
          <p:cNvSpPr txBox="1"/>
          <p:nvPr/>
        </p:nvSpPr>
        <p:spPr>
          <a:xfrm>
            <a:off x="1394100" y="299150"/>
            <a:ext cx="59910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600">
                <a:solidFill>
                  <a:srgbClr val="556271"/>
                </a:solidFill>
                <a:highlight>
                  <a:schemeClr val="lt1"/>
                </a:highlight>
                <a:latin typeface="Poppins"/>
                <a:ea typeface="Poppins"/>
                <a:cs typeface="Poppins"/>
                <a:sym typeface="Poppins"/>
              </a:rPr>
              <a:t>The Scrum Events</a:t>
            </a:r>
            <a:endParaRPr sz="3600">
              <a:solidFill>
                <a:srgbClr val="556271"/>
              </a:solidFill>
              <a:latin typeface="Poppins SemiBold"/>
              <a:ea typeface="Poppins SemiBold"/>
              <a:cs typeface="Poppins SemiBold"/>
              <a:sym typeface="Poppins SemiBold"/>
            </a:endParaRPr>
          </a:p>
          <a:p>
            <a:pPr indent="0" lvl="0" marL="0" rtl="0" algn="l">
              <a:spcBef>
                <a:spcPts val="0"/>
              </a:spcBef>
              <a:spcAft>
                <a:spcPts val="0"/>
              </a:spcAft>
              <a:buNone/>
            </a:pPr>
            <a:r>
              <a:t/>
            </a:r>
            <a:endParaRPr sz="4800">
              <a:solidFill>
                <a:srgbClr val="556271"/>
              </a:solidFill>
              <a:latin typeface="Poppins SemiBold"/>
              <a:ea typeface="Poppins SemiBold"/>
              <a:cs typeface="Poppins SemiBold"/>
              <a:sym typeface="Poppins SemiBold"/>
            </a:endParaRPr>
          </a:p>
        </p:txBody>
      </p:sp>
      <p:sp>
        <p:nvSpPr>
          <p:cNvPr id="228" name="Google Shape;228;p37"/>
          <p:cNvSpPr txBox="1"/>
          <p:nvPr/>
        </p:nvSpPr>
        <p:spPr>
          <a:xfrm>
            <a:off x="1512375" y="1148875"/>
            <a:ext cx="6345900" cy="369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The Sprint</a:t>
            </a:r>
            <a:endParaRPr b="1" sz="1800">
              <a:solidFill>
                <a:srgbClr val="FFFFFF"/>
              </a:solidFill>
              <a:highlight>
                <a:srgbClr val="71D96F"/>
              </a:highlight>
              <a:latin typeface="Poppins"/>
              <a:ea typeface="Poppins"/>
              <a:cs typeface="Poppins"/>
              <a:sym typeface="Poppins"/>
            </a:endParaRPr>
          </a:p>
          <a:p>
            <a:pPr indent="-304800" lvl="0" marL="457200" rtl="0" algn="l">
              <a:spcBef>
                <a:spcPts val="0"/>
              </a:spcBef>
              <a:spcAft>
                <a:spcPts val="0"/>
              </a:spcAft>
              <a:buClr>
                <a:srgbClr val="556271"/>
              </a:buClr>
              <a:buSzPts val="1200"/>
              <a:buFont typeface="Poppins"/>
              <a:buChar char="●"/>
            </a:pPr>
            <a:r>
              <a:rPr lang="en" sz="1200">
                <a:solidFill>
                  <a:srgbClr val="556271"/>
                </a:solidFill>
                <a:highlight>
                  <a:schemeClr val="lt1"/>
                </a:highlight>
                <a:latin typeface="Poppins"/>
                <a:ea typeface="Poppins"/>
                <a:cs typeface="Poppins"/>
                <a:sym typeface="Poppins"/>
              </a:rPr>
              <a:t>A time-box of one month or less during which a “Done”, useable, and potentially releasable product Increment is created. A new Sprint starts immediately after the conclusion of the previous Sprint. </a:t>
            </a:r>
            <a:endParaRPr sz="12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500">
              <a:solidFill>
                <a:srgbClr val="556271"/>
              </a:solidFill>
              <a:highlight>
                <a:srgbClr val="8CC63F"/>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Sprint Planning</a:t>
            </a:r>
            <a:endParaRPr sz="1050">
              <a:solidFill>
                <a:srgbClr val="FFFFFF"/>
              </a:solidFill>
              <a:highlight>
                <a:srgbClr val="71D96F"/>
              </a:highlight>
              <a:latin typeface="Poppins"/>
              <a:ea typeface="Poppins"/>
              <a:cs typeface="Poppins"/>
              <a:sym typeface="Poppins"/>
            </a:endParaRPr>
          </a:p>
          <a:p>
            <a:pPr indent="-304800" lvl="0" marL="457200" rtl="0" algn="l">
              <a:spcBef>
                <a:spcPts val="0"/>
              </a:spcBef>
              <a:spcAft>
                <a:spcPts val="0"/>
              </a:spcAft>
              <a:buClr>
                <a:srgbClr val="556271"/>
              </a:buClr>
              <a:buSzPts val="1200"/>
              <a:buFont typeface="Poppins"/>
              <a:buChar char="●"/>
            </a:pPr>
            <a:r>
              <a:rPr lang="en" sz="1200">
                <a:solidFill>
                  <a:srgbClr val="556271"/>
                </a:solidFill>
                <a:highlight>
                  <a:schemeClr val="lt1"/>
                </a:highlight>
                <a:latin typeface="Poppins"/>
                <a:ea typeface="Poppins"/>
                <a:cs typeface="Poppins"/>
                <a:sym typeface="Poppins"/>
              </a:rPr>
              <a:t>The work to be performed in the Sprint is planned at the Sprint Planning. This plan is created by the collaborative work of the entire Scrum Team.</a:t>
            </a:r>
            <a:endParaRPr sz="12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5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Daily Scrum (Stand-Up) </a:t>
            </a:r>
            <a:endParaRPr sz="1050">
              <a:solidFill>
                <a:srgbClr val="FFFFFF"/>
              </a:solidFill>
              <a:highlight>
                <a:srgbClr val="71D96F"/>
              </a:highlight>
              <a:latin typeface="Poppins"/>
              <a:ea typeface="Poppins"/>
              <a:cs typeface="Poppins"/>
              <a:sym typeface="Poppins"/>
            </a:endParaRPr>
          </a:p>
          <a:p>
            <a:pPr indent="-304800" lvl="0" marL="457200" rtl="0" algn="l">
              <a:spcBef>
                <a:spcPts val="0"/>
              </a:spcBef>
              <a:spcAft>
                <a:spcPts val="0"/>
              </a:spcAft>
              <a:buClr>
                <a:srgbClr val="556271"/>
              </a:buClr>
              <a:buSzPts val="1200"/>
              <a:buFont typeface="Poppins"/>
              <a:buChar char="●"/>
            </a:pPr>
            <a:r>
              <a:rPr lang="en" sz="1200">
                <a:solidFill>
                  <a:srgbClr val="556271"/>
                </a:solidFill>
                <a:highlight>
                  <a:schemeClr val="lt1"/>
                </a:highlight>
                <a:latin typeface="Poppins"/>
                <a:ea typeface="Poppins"/>
                <a:cs typeface="Poppins"/>
                <a:sym typeface="Poppins"/>
              </a:rPr>
              <a:t>The Daily Scrum is a 15-minute time-boxed event for the Development Team to synchronize activities and create a plan for the next 24 hours.</a:t>
            </a:r>
            <a:endParaRPr sz="12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5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Sprint Review (Demo) </a:t>
            </a:r>
            <a:endParaRPr sz="1050">
              <a:solidFill>
                <a:srgbClr val="FFFFFF"/>
              </a:solidFill>
              <a:highlight>
                <a:srgbClr val="71D96F"/>
              </a:highlight>
              <a:latin typeface="Poppins"/>
              <a:ea typeface="Poppins"/>
              <a:cs typeface="Poppins"/>
              <a:sym typeface="Poppins"/>
            </a:endParaRPr>
          </a:p>
          <a:p>
            <a:pPr indent="-304800" lvl="0" marL="457200" rtl="0" algn="l">
              <a:spcBef>
                <a:spcPts val="0"/>
              </a:spcBef>
              <a:spcAft>
                <a:spcPts val="0"/>
              </a:spcAft>
              <a:buClr>
                <a:srgbClr val="556271"/>
              </a:buClr>
              <a:buSzPts val="1200"/>
              <a:buFont typeface="Poppins"/>
              <a:buChar char="●"/>
            </a:pPr>
            <a:r>
              <a:rPr lang="en" sz="1200">
                <a:solidFill>
                  <a:srgbClr val="556271"/>
                </a:solidFill>
                <a:highlight>
                  <a:schemeClr val="lt1"/>
                </a:highlight>
                <a:latin typeface="Poppins"/>
                <a:ea typeface="Poppins"/>
                <a:cs typeface="Poppins"/>
                <a:sym typeface="Poppins"/>
              </a:rPr>
              <a:t>A Sprint Review is held at the end of the Sprint to inspect the Increment and adapt the Product Backlog if needed. </a:t>
            </a:r>
            <a:endParaRPr sz="12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5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Sprint Retrospective </a:t>
            </a:r>
            <a:endParaRPr sz="1050">
              <a:solidFill>
                <a:srgbClr val="FFFFFF"/>
              </a:solidFill>
              <a:highlight>
                <a:srgbClr val="71D96F"/>
              </a:highlight>
              <a:latin typeface="Poppins"/>
              <a:ea typeface="Poppins"/>
              <a:cs typeface="Poppins"/>
              <a:sym typeface="Poppins"/>
            </a:endParaRPr>
          </a:p>
          <a:p>
            <a:pPr indent="-304800" lvl="0" marL="457200" rtl="0" algn="l">
              <a:spcBef>
                <a:spcPts val="0"/>
              </a:spcBef>
              <a:spcAft>
                <a:spcPts val="0"/>
              </a:spcAft>
              <a:buClr>
                <a:srgbClr val="556271"/>
              </a:buClr>
              <a:buSzPts val="1200"/>
              <a:buFont typeface="Poppins"/>
              <a:buChar char="●"/>
            </a:pPr>
            <a:r>
              <a:rPr lang="en" sz="1200">
                <a:solidFill>
                  <a:srgbClr val="556271"/>
                </a:solidFill>
                <a:highlight>
                  <a:schemeClr val="lt1"/>
                </a:highlight>
                <a:latin typeface="Poppins"/>
                <a:ea typeface="Poppins"/>
                <a:cs typeface="Poppins"/>
                <a:sym typeface="Poppins"/>
              </a:rPr>
              <a:t>The Sprint Retrospective is an opportunity for the Scrum Team to inspect itself and create a plan for improvements to be enacted during the next Sprint.</a:t>
            </a:r>
            <a:endParaRPr b="1" sz="1200">
              <a:solidFill>
                <a:srgbClr val="556271"/>
              </a:solidFill>
              <a:highlight>
                <a:schemeClr val="lt1"/>
              </a:highlight>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pic>
        <p:nvPicPr>
          <p:cNvPr descr="Untitled-1mark.png" id="233" name="Google Shape;233;p38"/>
          <p:cNvPicPr preferRelativeResize="0"/>
          <p:nvPr/>
        </p:nvPicPr>
        <p:blipFill>
          <a:blip r:embed="rId3">
            <a:alphaModFix/>
          </a:blip>
          <a:stretch>
            <a:fillRect/>
          </a:stretch>
        </p:blipFill>
        <p:spPr>
          <a:xfrm>
            <a:off x="8487919" y="4522124"/>
            <a:ext cx="464150" cy="463825"/>
          </a:xfrm>
          <a:prstGeom prst="rect">
            <a:avLst/>
          </a:prstGeom>
          <a:noFill/>
          <a:ln>
            <a:noFill/>
          </a:ln>
        </p:spPr>
      </p:pic>
      <p:sp>
        <p:nvSpPr>
          <p:cNvPr id="234" name="Google Shape;234;p38"/>
          <p:cNvSpPr txBox="1"/>
          <p:nvPr/>
        </p:nvSpPr>
        <p:spPr>
          <a:xfrm>
            <a:off x="1394100" y="299150"/>
            <a:ext cx="59910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600">
                <a:solidFill>
                  <a:srgbClr val="556271"/>
                </a:solidFill>
                <a:highlight>
                  <a:schemeClr val="lt1"/>
                </a:highlight>
                <a:latin typeface="Poppins"/>
                <a:ea typeface="Poppins"/>
                <a:cs typeface="Poppins"/>
                <a:sym typeface="Poppins"/>
              </a:rPr>
              <a:t>Scrum Artifacts</a:t>
            </a:r>
            <a:endParaRPr sz="3600">
              <a:solidFill>
                <a:srgbClr val="556271"/>
              </a:solidFill>
              <a:latin typeface="Poppins SemiBold"/>
              <a:ea typeface="Poppins SemiBold"/>
              <a:cs typeface="Poppins SemiBold"/>
              <a:sym typeface="Poppins SemiBold"/>
            </a:endParaRPr>
          </a:p>
          <a:p>
            <a:pPr indent="0" lvl="0" marL="0" rtl="0" algn="l">
              <a:spcBef>
                <a:spcPts val="0"/>
              </a:spcBef>
              <a:spcAft>
                <a:spcPts val="0"/>
              </a:spcAft>
              <a:buNone/>
            </a:pPr>
            <a:r>
              <a:t/>
            </a:r>
            <a:endParaRPr sz="4800">
              <a:solidFill>
                <a:srgbClr val="556271"/>
              </a:solidFill>
              <a:latin typeface="Poppins SemiBold"/>
              <a:ea typeface="Poppins SemiBold"/>
              <a:cs typeface="Poppins SemiBold"/>
              <a:sym typeface="Poppins SemiBold"/>
            </a:endParaRPr>
          </a:p>
        </p:txBody>
      </p:sp>
      <p:sp>
        <p:nvSpPr>
          <p:cNvPr id="235" name="Google Shape;235;p38"/>
          <p:cNvSpPr txBox="1"/>
          <p:nvPr/>
        </p:nvSpPr>
        <p:spPr>
          <a:xfrm>
            <a:off x="1501475" y="1290550"/>
            <a:ext cx="6345900" cy="369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Product Backlog</a:t>
            </a:r>
            <a:endParaRPr b="1" sz="1800">
              <a:solidFill>
                <a:srgbClr val="FFFFFF"/>
              </a:solidFill>
              <a:highlight>
                <a:srgbClr val="71D96F"/>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lang="en">
                <a:solidFill>
                  <a:srgbClr val="556271"/>
                </a:solidFill>
                <a:highlight>
                  <a:schemeClr val="lt1"/>
                </a:highlight>
                <a:latin typeface="Poppins"/>
                <a:ea typeface="Poppins"/>
                <a:cs typeface="Poppins"/>
                <a:sym typeface="Poppins"/>
              </a:rPr>
              <a:t>The Product Backlog is an ordered list of everything that might be needed in the product and is the single source of requirements for any changes to be made to the product. The Product Owner is responsible for the Product Backlog, including its content, availability, and ordering.</a:t>
            </a:r>
            <a:endParaRPr>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10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Sprint Backlog</a:t>
            </a:r>
            <a:endParaRPr sz="1050">
              <a:solidFill>
                <a:srgbClr val="FFFFFF"/>
              </a:solidFill>
              <a:highlight>
                <a:srgbClr val="71D96F"/>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lang="en">
                <a:solidFill>
                  <a:srgbClr val="556271"/>
                </a:solidFill>
                <a:highlight>
                  <a:schemeClr val="lt1"/>
                </a:highlight>
                <a:latin typeface="Poppins"/>
                <a:ea typeface="Poppins"/>
                <a:cs typeface="Poppins"/>
                <a:sym typeface="Poppins"/>
              </a:rPr>
              <a:t>The Sprint Backlog is the set of Product Backlog items selected for the Sprint, plus a plan for delivering the product Increment and realizing the Sprint Goal. The Sprint Backlog is a forecast by the Development Team about what functionality will be in the next Increment and the work needed to deliver that functionality into a “Done” Increment.</a:t>
            </a:r>
            <a:endParaRPr>
              <a:solidFill>
                <a:srgbClr val="556271"/>
              </a:solidFill>
              <a:highlight>
                <a:schemeClr val="lt1"/>
              </a:highlight>
              <a:latin typeface="Poppins"/>
              <a:ea typeface="Poppins"/>
              <a:cs typeface="Poppins"/>
              <a:sym typeface="Poppins"/>
            </a:endParaRPr>
          </a:p>
          <a:p>
            <a:pPr indent="0" lvl="0" marL="457200" rtl="0" algn="l">
              <a:spcBef>
                <a:spcPts val="0"/>
              </a:spcBef>
              <a:spcAft>
                <a:spcPts val="0"/>
              </a:spcAft>
              <a:buNone/>
            </a:pPr>
            <a:r>
              <a:t/>
            </a:r>
            <a:endParaRPr b="1" sz="1800">
              <a:solidFill>
                <a:srgbClr val="556271"/>
              </a:solidFill>
              <a:highlight>
                <a:schemeClr val="lt1"/>
              </a:highlight>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9" name="Shape 239"/>
        <p:cNvGrpSpPr/>
        <p:nvPr/>
      </p:nvGrpSpPr>
      <p:grpSpPr>
        <a:xfrm>
          <a:off x="0" y="0"/>
          <a:ext cx="0" cy="0"/>
          <a:chOff x="0" y="0"/>
          <a:chExt cx="0" cy="0"/>
        </a:xfrm>
      </p:grpSpPr>
      <p:sp>
        <p:nvSpPr>
          <p:cNvPr id="240" name="Google Shape;240;p39"/>
          <p:cNvSpPr txBox="1"/>
          <p:nvPr/>
        </p:nvSpPr>
        <p:spPr>
          <a:xfrm>
            <a:off x="569700" y="747788"/>
            <a:ext cx="38922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700">
                <a:solidFill>
                  <a:srgbClr val="556271"/>
                </a:solidFill>
                <a:latin typeface="Poppins ExtraBold"/>
                <a:ea typeface="Poppins ExtraBold"/>
                <a:cs typeface="Poppins ExtraBold"/>
                <a:sym typeface="Poppins ExtraBold"/>
              </a:rPr>
              <a:t>User Stories</a:t>
            </a:r>
            <a:endParaRPr b="1" sz="3600">
              <a:solidFill>
                <a:srgbClr val="556271"/>
              </a:solidFill>
              <a:latin typeface="Poppins"/>
              <a:ea typeface="Poppins"/>
              <a:cs typeface="Poppins"/>
              <a:sym typeface="Poppins"/>
            </a:endParaRPr>
          </a:p>
          <a:p>
            <a:pPr indent="0" lvl="0" marL="0" rtl="0" algn="l">
              <a:spcBef>
                <a:spcPts val="0"/>
              </a:spcBef>
              <a:spcAft>
                <a:spcPts val="0"/>
              </a:spcAft>
              <a:buNone/>
            </a:pPr>
            <a:r>
              <a:t/>
            </a:r>
            <a:endParaRPr b="1" sz="3600">
              <a:solidFill>
                <a:srgbClr val="556271"/>
              </a:solidFill>
              <a:latin typeface="Poppins"/>
              <a:ea typeface="Poppins"/>
              <a:cs typeface="Poppins"/>
              <a:sym typeface="Poppins"/>
            </a:endParaRPr>
          </a:p>
        </p:txBody>
      </p:sp>
      <p:sp>
        <p:nvSpPr>
          <p:cNvPr id="241" name="Google Shape;241;p39"/>
          <p:cNvSpPr txBox="1"/>
          <p:nvPr/>
        </p:nvSpPr>
        <p:spPr>
          <a:xfrm>
            <a:off x="386125" y="2254188"/>
            <a:ext cx="3789900" cy="1522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b="1" sz="1300">
              <a:solidFill>
                <a:srgbClr val="556271"/>
              </a:solidFill>
              <a:highlight>
                <a:schemeClr val="lt1"/>
              </a:highlight>
              <a:latin typeface="Poppins"/>
              <a:ea typeface="Poppins"/>
              <a:cs typeface="Poppins"/>
              <a:sym typeface="Poppins"/>
            </a:endParaRPr>
          </a:p>
          <a:p>
            <a:pPr indent="-323850" lvl="0" marL="457200" rtl="0" algn="l">
              <a:lnSpc>
                <a:spcPct val="115000"/>
              </a:lnSpc>
              <a:spcBef>
                <a:spcPts val="0"/>
              </a:spcBef>
              <a:spcAft>
                <a:spcPts val="0"/>
              </a:spcAft>
              <a:buClr>
                <a:srgbClr val="556271"/>
              </a:buClr>
              <a:buSzPts val="1500"/>
              <a:buFont typeface="Poppins"/>
              <a:buChar char="●"/>
            </a:pPr>
            <a:r>
              <a:rPr lang="en" sz="1500">
                <a:solidFill>
                  <a:srgbClr val="556271"/>
                </a:solidFill>
                <a:highlight>
                  <a:schemeClr val="lt1"/>
                </a:highlight>
                <a:latin typeface="Poppins"/>
                <a:ea typeface="Poppins"/>
                <a:cs typeface="Poppins"/>
                <a:sym typeface="Poppins"/>
              </a:rPr>
              <a:t>Requirements are given in the form of user stories. User stories shift the focus of the application toward the user instead of the technology.</a:t>
            </a:r>
            <a:endParaRPr sz="1500">
              <a:solidFill>
                <a:srgbClr val="556271"/>
              </a:solidFill>
              <a:highlight>
                <a:schemeClr val="lt1"/>
              </a:highlight>
              <a:latin typeface="Poppins"/>
              <a:ea typeface="Poppins"/>
              <a:cs typeface="Poppins"/>
              <a:sym typeface="Poppins"/>
            </a:endParaRPr>
          </a:p>
          <a:p>
            <a:pPr indent="0" lvl="0" marL="0" rtl="0" algn="l">
              <a:lnSpc>
                <a:spcPct val="115000"/>
              </a:lnSpc>
              <a:spcBef>
                <a:spcPts val="0"/>
              </a:spcBef>
              <a:spcAft>
                <a:spcPts val="0"/>
              </a:spcAft>
              <a:buNone/>
            </a:pPr>
            <a:r>
              <a:t/>
            </a:r>
            <a:endParaRPr sz="800">
              <a:solidFill>
                <a:srgbClr val="556271"/>
              </a:solidFill>
              <a:highlight>
                <a:schemeClr val="lt1"/>
              </a:highlight>
              <a:latin typeface="Poppins"/>
              <a:ea typeface="Poppins"/>
              <a:cs typeface="Poppins"/>
              <a:sym typeface="Poppins"/>
            </a:endParaRPr>
          </a:p>
          <a:p>
            <a:pPr indent="-323850" lvl="0" marL="457200" rtl="0" algn="l">
              <a:lnSpc>
                <a:spcPct val="115000"/>
              </a:lnSpc>
              <a:spcBef>
                <a:spcPts val="0"/>
              </a:spcBef>
              <a:spcAft>
                <a:spcPts val="0"/>
              </a:spcAft>
              <a:buClr>
                <a:srgbClr val="556271"/>
              </a:buClr>
              <a:buSzPts val="1500"/>
              <a:buFont typeface="Poppins"/>
              <a:buChar char="●"/>
            </a:pPr>
            <a:r>
              <a:rPr lang="en" sz="1500">
                <a:solidFill>
                  <a:srgbClr val="556271"/>
                </a:solidFill>
                <a:highlight>
                  <a:schemeClr val="lt1"/>
                </a:highlight>
                <a:latin typeface="Poppins"/>
                <a:ea typeface="Poppins"/>
                <a:cs typeface="Poppins"/>
                <a:sym typeface="Poppins"/>
              </a:rPr>
              <a:t>As a </a:t>
            </a:r>
            <a:r>
              <a:rPr b="1" lang="en" sz="1500">
                <a:solidFill>
                  <a:srgbClr val="556271"/>
                </a:solidFill>
                <a:highlight>
                  <a:schemeClr val="lt1"/>
                </a:highlight>
                <a:latin typeface="Poppins"/>
                <a:ea typeface="Poppins"/>
                <a:cs typeface="Poppins"/>
                <a:sym typeface="Poppins"/>
              </a:rPr>
              <a:t>&lt;type of user&gt;</a:t>
            </a:r>
            <a:r>
              <a:rPr lang="en" sz="1500">
                <a:solidFill>
                  <a:srgbClr val="556271"/>
                </a:solidFill>
                <a:highlight>
                  <a:schemeClr val="lt1"/>
                </a:highlight>
                <a:latin typeface="Poppins"/>
                <a:ea typeface="Poppins"/>
                <a:cs typeface="Poppins"/>
                <a:sym typeface="Poppins"/>
              </a:rPr>
              <a:t>, I want </a:t>
            </a:r>
            <a:r>
              <a:rPr b="1" lang="en" sz="1500">
                <a:solidFill>
                  <a:srgbClr val="556271"/>
                </a:solidFill>
                <a:highlight>
                  <a:schemeClr val="lt1"/>
                </a:highlight>
                <a:latin typeface="Poppins"/>
                <a:ea typeface="Poppins"/>
                <a:cs typeface="Poppins"/>
                <a:sym typeface="Poppins"/>
              </a:rPr>
              <a:t>&lt;to do something&gt;</a:t>
            </a:r>
            <a:r>
              <a:rPr lang="en" sz="1500">
                <a:solidFill>
                  <a:srgbClr val="556271"/>
                </a:solidFill>
                <a:highlight>
                  <a:schemeClr val="lt1"/>
                </a:highlight>
                <a:latin typeface="Poppins"/>
                <a:ea typeface="Poppins"/>
                <a:cs typeface="Poppins"/>
                <a:sym typeface="Poppins"/>
              </a:rPr>
              <a:t> so that </a:t>
            </a:r>
            <a:r>
              <a:rPr b="1" lang="en" sz="1500">
                <a:solidFill>
                  <a:srgbClr val="556271"/>
                </a:solidFill>
                <a:highlight>
                  <a:schemeClr val="lt1"/>
                </a:highlight>
                <a:latin typeface="Poppins"/>
                <a:ea typeface="Poppins"/>
                <a:cs typeface="Poppins"/>
                <a:sym typeface="Poppins"/>
              </a:rPr>
              <a:t>&lt;some reason&gt;</a:t>
            </a:r>
            <a:r>
              <a:rPr lang="en" sz="1500">
                <a:solidFill>
                  <a:srgbClr val="556271"/>
                </a:solidFill>
                <a:highlight>
                  <a:schemeClr val="lt1"/>
                </a:highlight>
                <a:latin typeface="Poppins"/>
                <a:ea typeface="Poppins"/>
                <a:cs typeface="Poppins"/>
                <a:sym typeface="Poppins"/>
              </a:rPr>
              <a:t>.</a:t>
            </a:r>
            <a:endParaRPr sz="1500">
              <a:solidFill>
                <a:srgbClr val="556271"/>
              </a:solidFill>
              <a:highlight>
                <a:schemeClr val="lt1"/>
              </a:highlight>
              <a:latin typeface="Poppins"/>
              <a:ea typeface="Poppins"/>
              <a:cs typeface="Poppins"/>
              <a:sym typeface="Poppins"/>
            </a:endParaRPr>
          </a:p>
          <a:p>
            <a:pPr indent="0" lvl="0" marL="0" rtl="0" algn="l">
              <a:lnSpc>
                <a:spcPct val="115000"/>
              </a:lnSpc>
              <a:spcBef>
                <a:spcPts val="0"/>
              </a:spcBef>
              <a:spcAft>
                <a:spcPts val="0"/>
              </a:spcAft>
              <a:buNone/>
            </a:pPr>
            <a:r>
              <a:t/>
            </a:r>
            <a:endParaRPr sz="800">
              <a:solidFill>
                <a:srgbClr val="556271"/>
              </a:solidFill>
              <a:highlight>
                <a:schemeClr val="lt1"/>
              </a:highlight>
              <a:latin typeface="Poppins"/>
              <a:ea typeface="Poppins"/>
              <a:cs typeface="Poppins"/>
              <a:sym typeface="Poppins"/>
            </a:endParaRPr>
          </a:p>
          <a:p>
            <a:pPr indent="-323850" lvl="0" marL="457200" rtl="0" algn="l">
              <a:lnSpc>
                <a:spcPct val="115000"/>
              </a:lnSpc>
              <a:spcBef>
                <a:spcPts val="0"/>
              </a:spcBef>
              <a:spcAft>
                <a:spcPts val="0"/>
              </a:spcAft>
              <a:buClr>
                <a:srgbClr val="556271"/>
              </a:buClr>
              <a:buSzPts val="1500"/>
              <a:buFont typeface="Poppins"/>
              <a:buChar char="●"/>
            </a:pPr>
            <a:r>
              <a:rPr lang="en" sz="1500">
                <a:solidFill>
                  <a:srgbClr val="556271"/>
                </a:solidFill>
                <a:highlight>
                  <a:schemeClr val="lt1"/>
                </a:highlight>
                <a:latin typeface="Poppins"/>
                <a:ea typeface="Poppins"/>
                <a:cs typeface="Poppins"/>
                <a:sym typeface="Poppins"/>
              </a:rPr>
              <a:t>User stories aren’t necessarily individual tasks and may need to be broken down further.</a:t>
            </a:r>
            <a:endParaRPr sz="1500">
              <a:solidFill>
                <a:srgbClr val="556271"/>
              </a:solidFill>
              <a:highlight>
                <a:schemeClr val="lt1"/>
              </a:highlight>
              <a:latin typeface="Poppins"/>
              <a:ea typeface="Poppins"/>
              <a:cs typeface="Poppins"/>
              <a:sym typeface="Poppi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5" name="Shape 245"/>
        <p:cNvGrpSpPr/>
        <p:nvPr/>
      </p:nvGrpSpPr>
      <p:grpSpPr>
        <a:xfrm>
          <a:off x="0" y="0"/>
          <a:ext cx="0" cy="0"/>
          <a:chOff x="0" y="0"/>
          <a:chExt cx="0" cy="0"/>
        </a:xfrm>
      </p:grpSpPr>
      <p:sp>
        <p:nvSpPr>
          <p:cNvPr id="246" name="Google Shape;246;p40"/>
          <p:cNvSpPr txBox="1"/>
          <p:nvPr/>
        </p:nvSpPr>
        <p:spPr>
          <a:xfrm>
            <a:off x="912450" y="1437900"/>
            <a:ext cx="7319100" cy="226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rgbClr val="2B4F60"/>
                </a:solidFill>
                <a:latin typeface="Poppins ExtraBold"/>
                <a:ea typeface="Poppins ExtraBold"/>
                <a:cs typeface="Poppins ExtraBold"/>
                <a:sym typeface="Poppins ExtraBold"/>
              </a:rPr>
              <a:t>CAPSTONES</a:t>
            </a:r>
            <a:endParaRPr sz="4800">
              <a:solidFill>
                <a:srgbClr val="2B4F60"/>
              </a:solidFill>
              <a:latin typeface="Poppins ExtraBold"/>
              <a:ea typeface="Poppins ExtraBold"/>
              <a:cs typeface="Poppins ExtraBold"/>
              <a:sym typeface="Poppins Extra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0" name="Shape 250"/>
        <p:cNvGrpSpPr/>
        <p:nvPr/>
      </p:nvGrpSpPr>
      <p:grpSpPr>
        <a:xfrm>
          <a:off x="0" y="0"/>
          <a:ext cx="0" cy="0"/>
          <a:chOff x="0" y="0"/>
          <a:chExt cx="0" cy="0"/>
        </a:xfrm>
      </p:grpSpPr>
      <p:sp>
        <p:nvSpPr>
          <p:cNvPr id="251" name="Google Shape;251;p41"/>
          <p:cNvSpPr txBox="1"/>
          <p:nvPr/>
        </p:nvSpPr>
        <p:spPr>
          <a:xfrm>
            <a:off x="569700" y="747788"/>
            <a:ext cx="38922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700">
                <a:solidFill>
                  <a:srgbClr val="556271"/>
                </a:solidFill>
                <a:latin typeface="Poppins ExtraBold"/>
                <a:ea typeface="Poppins ExtraBold"/>
                <a:cs typeface="Poppins ExtraBold"/>
                <a:sym typeface="Poppins ExtraBold"/>
              </a:rPr>
              <a:t>Teams</a:t>
            </a:r>
            <a:endParaRPr b="1" sz="3600">
              <a:solidFill>
                <a:srgbClr val="556271"/>
              </a:solidFill>
              <a:latin typeface="Poppins"/>
              <a:ea typeface="Poppins"/>
              <a:cs typeface="Poppins"/>
              <a:sym typeface="Poppins"/>
            </a:endParaRPr>
          </a:p>
          <a:p>
            <a:pPr indent="0" lvl="0" marL="0" rtl="0" algn="l">
              <a:spcBef>
                <a:spcPts val="0"/>
              </a:spcBef>
              <a:spcAft>
                <a:spcPts val="0"/>
              </a:spcAft>
              <a:buNone/>
            </a:pPr>
            <a:r>
              <a:t/>
            </a:r>
            <a:endParaRPr b="1" sz="3600">
              <a:solidFill>
                <a:srgbClr val="556271"/>
              </a:solidFill>
              <a:latin typeface="Poppins"/>
              <a:ea typeface="Poppins"/>
              <a:cs typeface="Poppins"/>
              <a:sym typeface="Poppins"/>
            </a:endParaRPr>
          </a:p>
        </p:txBody>
      </p:sp>
      <p:sp>
        <p:nvSpPr>
          <p:cNvPr id="252" name="Google Shape;252;p41"/>
          <p:cNvSpPr txBox="1"/>
          <p:nvPr/>
        </p:nvSpPr>
        <p:spPr>
          <a:xfrm>
            <a:off x="386125" y="2254188"/>
            <a:ext cx="3789900" cy="1522800"/>
          </a:xfrm>
          <a:prstGeom prst="rect">
            <a:avLst/>
          </a:prstGeom>
          <a:noFill/>
          <a:ln>
            <a:noFill/>
          </a:ln>
        </p:spPr>
        <p:txBody>
          <a:bodyPr anchorCtr="0" anchor="ctr" bIns="91425" lIns="91425" spcFirstLastPara="1" rIns="91425" wrap="square" tIns="91425">
            <a:noAutofit/>
          </a:bodyPr>
          <a:lstStyle/>
          <a:p>
            <a:pPr indent="-336550" lvl="0" marL="457200" rtl="0" algn="l">
              <a:lnSpc>
                <a:spcPct val="115000"/>
              </a:lnSpc>
              <a:spcBef>
                <a:spcPts val="0"/>
              </a:spcBef>
              <a:spcAft>
                <a:spcPts val="0"/>
              </a:spcAft>
              <a:buClr>
                <a:srgbClr val="556271"/>
              </a:buClr>
              <a:buSzPts val="1700"/>
              <a:buFont typeface="Poppins"/>
              <a:buChar char="●"/>
            </a:pPr>
            <a:r>
              <a:rPr b="1" lang="en" sz="1500">
                <a:solidFill>
                  <a:srgbClr val="556271"/>
                </a:solidFill>
                <a:highlight>
                  <a:schemeClr val="lt1"/>
                </a:highlight>
                <a:latin typeface="Poppins"/>
                <a:ea typeface="Poppins"/>
                <a:cs typeface="Poppins"/>
                <a:sym typeface="Poppins"/>
              </a:rPr>
              <a:t>3-5 students per team</a:t>
            </a:r>
            <a:endParaRPr b="1" sz="1500">
              <a:solidFill>
                <a:srgbClr val="556271"/>
              </a:solidFill>
              <a:highlight>
                <a:schemeClr val="lt1"/>
              </a:highlight>
              <a:latin typeface="Poppins"/>
              <a:ea typeface="Poppins"/>
              <a:cs typeface="Poppins"/>
              <a:sym typeface="Poppins"/>
            </a:endParaRPr>
          </a:p>
          <a:p>
            <a:pPr indent="-336550" lvl="0" marL="457200" rtl="0" algn="l">
              <a:lnSpc>
                <a:spcPct val="115000"/>
              </a:lnSpc>
              <a:spcBef>
                <a:spcPts val="0"/>
              </a:spcBef>
              <a:spcAft>
                <a:spcPts val="0"/>
              </a:spcAft>
              <a:buClr>
                <a:srgbClr val="556271"/>
              </a:buClr>
              <a:buSzPts val="1700"/>
              <a:buFont typeface="Poppins"/>
              <a:buChar char="●"/>
            </a:pPr>
            <a:r>
              <a:rPr b="1" lang="en" sz="1500">
                <a:solidFill>
                  <a:srgbClr val="556271"/>
                </a:solidFill>
                <a:highlight>
                  <a:schemeClr val="lt1"/>
                </a:highlight>
                <a:latin typeface="Poppins"/>
                <a:ea typeface="Poppins"/>
                <a:cs typeface="Poppins"/>
                <a:sym typeface="Poppins"/>
              </a:rPr>
              <a:t>Your instructor will be the project’s Scrum Master</a:t>
            </a:r>
            <a:endParaRPr b="1" sz="1500">
              <a:solidFill>
                <a:srgbClr val="556271"/>
              </a:solidFill>
              <a:highlight>
                <a:schemeClr val="lt1"/>
              </a:highlight>
              <a:latin typeface="Poppins"/>
              <a:ea typeface="Poppins"/>
              <a:cs typeface="Poppins"/>
              <a:sym typeface="Poppins"/>
            </a:endParaRPr>
          </a:p>
          <a:p>
            <a:pPr indent="-336550" lvl="1" marL="914400" rtl="0" algn="l">
              <a:lnSpc>
                <a:spcPct val="115000"/>
              </a:lnSpc>
              <a:spcBef>
                <a:spcPts val="0"/>
              </a:spcBef>
              <a:spcAft>
                <a:spcPts val="0"/>
              </a:spcAft>
              <a:buClr>
                <a:srgbClr val="556271"/>
              </a:buClr>
              <a:buSzPts val="1700"/>
              <a:buFont typeface="Poppins"/>
              <a:buChar char="○"/>
            </a:pPr>
            <a:r>
              <a:rPr lang="en" sz="1500">
                <a:solidFill>
                  <a:srgbClr val="556271"/>
                </a:solidFill>
                <a:highlight>
                  <a:schemeClr val="lt1"/>
                </a:highlight>
                <a:latin typeface="Poppins"/>
                <a:ea typeface="Poppins"/>
                <a:cs typeface="Poppins"/>
                <a:sym typeface="Poppins"/>
              </a:rPr>
              <a:t>Attends daily stand-up</a:t>
            </a:r>
            <a:endParaRPr sz="1500">
              <a:solidFill>
                <a:srgbClr val="556271"/>
              </a:solidFill>
              <a:highlight>
                <a:schemeClr val="lt1"/>
              </a:highlight>
              <a:latin typeface="Poppins"/>
              <a:ea typeface="Poppins"/>
              <a:cs typeface="Poppins"/>
              <a:sym typeface="Poppins"/>
            </a:endParaRPr>
          </a:p>
          <a:p>
            <a:pPr indent="-336550" lvl="1" marL="914400" rtl="0" algn="l">
              <a:lnSpc>
                <a:spcPct val="115000"/>
              </a:lnSpc>
              <a:spcBef>
                <a:spcPts val="0"/>
              </a:spcBef>
              <a:spcAft>
                <a:spcPts val="0"/>
              </a:spcAft>
              <a:buClr>
                <a:srgbClr val="556271"/>
              </a:buClr>
              <a:buSzPts val="1700"/>
              <a:buFont typeface="Poppins"/>
              <a:buChar char="○"/>
            </a:pPr>
            <a:r>
              <a:rPr lang="en" sz="1500">
                <a:solidFill>
                  <a:srgbClr val="556271"/>
                </a:solidFill>
                <a:highlight>
                  <a:schemeClr val="lt1"/>
                </a:highlight>
                <a:latin typeface="Poppins"/>
                <a:ea typeface="Poppins"/>
                <a:cs typeface="Poppins"/>
                <a:sym typeface="Poppins"/>
              </a:rPr>
              <a:t>Attends Sprint Retrospective</a:t>
            </a:r>
            <a:endParaRPr sz="1500">
              <a:solidFill>
                <a:srgbClr val="556271"/>
              </a:solidFill>
              <a:highlight>
                <a:schemeClr val="lt1"/>
              </a:highlight>
              <a:latin typeface="Poppins"/>
              <a:ea typeface="Poppins"/>
              <a:cs typeface="Poppins"/>
              <a:sym typeface="Poppins"/>
            </a:endParaRPr>
          </a:p>
          <a:p>
            <a:pPr indent="-336550" lvl="0" marL="457200" rtl="0" algn="l">
              <a:lnSpc>
                <a:spcPct val="115000"/>
              </a:lnSpc>
              <a:spcBef>
                <a:spcPts val="0"/>
              </a:spcBef>
              <a:spcAft>
                <a:spcPts val="0"/>
              </a:spcAft>
              <a:buClr>
                <a:srgbClr val="556271"/>
              </a:buClr>
              <a:buSzPts val="1700"/>
              <a:buFont typeface="Poppins"/>
              <a:buChar char="●"/>
            </a:pPr>
            <a:r>
              <a:rPr b="1" lang="en" sz="1500">
                <a:solidFill>
                  <a:srgbClr val="556271"/>
                </a:solidFill>
                <a:highlight>
                  <a:schemeClr val="lt1"/>
                </a:highlight>
                <a:latin typeface="Poppins"/>
                <a:ea typeface="Poppins"/>
                <a:cs typeface="Poppins"/>
                <a:sym typeface="Poppins"/>
              </a:rPr>
              <a:t>Your instructor/Tech Elevator staff will be the Product Owner</a:t>
            </a:r>
            <a:endParaRPr b="1" sz="1500">
              <a:solidFill>
                <a:srgbClr val="556271"/>
              </a:solidFill>
              <a:highlight>
                <a:schemeClr val="lt1"/>
              </a:highlight>
              <a:latin typeface="Poppins"/>
              <a:ea typeface="Poppins"/>
              <a:cs typeface="Poppins"/>
              <a:sym typeface="Poppins"/>
            </a:endParaRPr>
          </a:p>
          <a:p>
            <a:pPr indent="-336550" lvl="1" marL="914400" rtl="0" algn="l">
              <a:lnSpc>
                <a:spcPct val="115000"/>
              </a:lnSpc>
              <a:spcBef>
                <a:spcPts val="0"/>
              </a:spcBef>
              <a:spcAft>
                <a:spcPts val="0"/>
              </a:spcAft>
              <a:buClr>
                <a:srgbClr val="556271"/>
              </a:buClr>
              <a:buSzPts val="1700"/>
              <a:buFont typeface="Poppins"/>
              <a:buChar char="○"/>
            </a:pPr>
            <a:r>
              <a:rPr lang="en" sz="1500">
                <a:solidFill>
                  <a:srgbClr val="556271"/>
                </a:solidFill>
                <a:highlight>
                  <a:schemeClr val="lt1"/>
                </a:highlight>
                <a:latin typeface="Poppins"/>
                <a:ea typeface="Poppins"/>
                <a:cs typeface="Poppins"/>
                <a:sym typeface="Poppins"/>
              </a:rPr>
              <a:t>Attends Sprint Review/Demo</a:t>
            </a:r>
            <a:endParaRPr sz="1500">
              <a:solidFill>
                <a:srgbClr val="556271"/>
              </a:solidFill>
              <a:highlight>
                <a:schemeClr val="lt1"/>
              </a:highlight>
              <a:latin typeface="Poppins"/>
              <a:ea typeface="Poppins"/>
              <a:cs typeface="Poppins"/>
              <a:sym typeface="Poppins"/>
            </a:endParaRPr>
          </a:p>
          <a:p>
            <a:pPr indent="-336550" lvl="1" marL="914400" rtl="0" algn="l">
              <a:lnSpc>
                <a:spcPct val="115000"/>
              </a:lnSpc>
              <a:spcBef>
                <a:spcPts val="0"/>
              </a:spcBef>
              <a:spcAft>
                <a:spcPts val="0"/>
              </a:spcAft>
              <a:buClr>
                <a:srgbClr val="556271"/>
              </a:buClr>
              <a:buSzPts val="1700"/>
              <a:buFont typeface="Poppins"/>
              <a:buChar char="○"/>
            </a:pPr>
            <a:r>
              <a:rPr lang="en" sz="1500">
                <a:solidFill>
                  <a:srgbClr val="556271"/>
                </a:solidFill>
                <a:highlight>
                  <a:schemeClr val="lt1"/>
                </a:highlight>
                <a:latin typeface="Poppins"/>
                <a:ea typeface="Poppins"/>
                <a:cs typeface="Poppins"/>
                <a:sym typeface="Poppins"/>
              </a:rPr>
              <a:t>Available for questions via Slack or email</a:t>
            </a:r>
            <a:endParaRPr sz="1500">
              <a:solidFill>
                <a:srgbClr val="556271"/>
              </a:solidFill>
              <a:highlight>
                <a:schemeClr val="lt1"/>
              </a:highlight>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6" name="Shape 256"/>
        <p:cNvGrpSpPr/>
        <p:nvPr/>
      </p:nvGrpSpPr>
      <p:grpSpPr>
        <a:xfrm>
          <a:off x="0" y="0"/>
          <a:ext cx="0" cy="0"/>
          <a:chOff x="0" y="0"/>
          <a:chExt cx="0" cy="0"/>
        </a:xfrm>
      </p:grpSpPr>
      <p:sp>
        <p:nvSpPr>
          <p:cNvPr id="257" name="Google Shape;257;p42"/>
          <p:cNvSpPr txBox="1"/>
          <p:nvPr/>
        </p:nvSpPr>
        <p:spPr>
          <a:xfrm>
            <a:off x="569700" y="181138"/>
            <a:ext cx="38922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700">
                <a:solidFill>
                  <a:srgbClr val="556271"/>
                </a:solidFill>
                <a:latin typeface="Poppins ExtraBold"/>
                <a:ea typeface="Poppins ExtraBold"/>
                <a:cs typeface="Poppins ExtraBold"/>
                <a:sym typeface="Poppins ExtraBold"/>
              </a:rPr>
              <a:t>Events</a:t>
            </a:r>
            <a:endParaRPr b="1" sz="3600">
              <a:solidFill>
                <a:srgbClr val="556271"/>
              </a:solidFill>
              <a:latin typeface="Poppins"/>
              <a:ea typeface="Poppins"/>
              <a:cs typeface="Poppins"/>
              <a:sym typeface="Poppins"/>
            </a:endParaRPr>
          </a:p>
          <a:p>
            <a:pPr indent="0" lvl="0" marL="0" rtl="0" algn="l">
              <a:spcBef>
                <a:spcPts val="0"/>
              </a:spcBef>
              <a:spcAft>
                <a:spcPts val="0"/>
              </a:spcAft>
              <a:buNone/>
            </a:pPr>
            <a:r>
              <a:t/>
            </a:r>
            <a:endParaRPr b="1" sz="3600">
              <a:solidFill>
                <a:srgbClr val="556271"/>
              </a:solidFill>
              <a:latin typeface="Poppins"/>
              <a:ea typeface="Poppins"/>
              <a:cs typeface="Poppins"/>
              <a:sym typeface="Poppins"/>
            </a:endParaRPr>
          </a:p>
        </p:txBody>
      </p:sp>
      <p:sp>
        <p:nvSpPr>
          <p:cNvPr id="258" name="Google Shape;258;p42"/>
          <p:cNvSpPr txBox="1"/>
          <p:nvPr/>
        </p:nvSpPr>
        <p:spPr>
          <a:xfrm>
            <a:off x="386125" y="2254188"/>
            <a:ext cx="3789900" cy="1522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550">
                <a:solidFill>
                  <a:srgbClr val="556271"/>
                </a:solidFill>
                <a:highlight>
                  <a:schemeClr val="lt1"/>
                </a:highlight>
                <a:latin typeface="Poppins"/>
                <a:ea typeface="Poppins"/>
                <a:cs typeface="Poppins"/>
                <a:sym typeface="Poppins"/>
              </a:rPr>
              <a:t>10-business-day project, 3 sprints:</a:t>
            </a:r>
            <a:endParaRPr b="1" sz="1550">
              <a:solidFill>
                <a:srgbClr val="556271"/>
              </a:solidFill>
              <a:highlight>
                <a:schemeClr val="lt1"/>
              </a:highlight>
              <a:latin typeface="Poppins"/>
              <a:ea typeface="Poppins"/>
              <a:cs typeface="Poppins"/>
              <a:sym typeface="Poppins"/>
            </a:endParaRPr>
          </a:p>
          <a:p>
            <a:pPr indent="-336550" lvl="0" marL="457200" rtl="0" algn="l">
              <a:lnSpc>
                <a:spcPct val="115000"/>
              </a:lnSpc>
              <a:spcBef>
                <a:spcPts val="0"/>
              </a:spcBef>
              <a:spcAft>
                <a:spcPts val="0"/>
              </a:spcAft>
              <a:buClr>
                <a:srgbClr val="556271"/>
              </a:buClr>
              <a:buSzPts val="1700"/>
              <a:buFont typeface="Poppins"/>
              <a:buChar char="●"/>
            </a:pPr>
            <a:r>
              <a:rPr b="1" lang="en" sz="1500">
                <a:solidFill>
                  <a:srgbClr val="556271"/>
                </a:solidFill>
                <a:highlight>
                  <a:schemeClr val="lt1"/>
                </a:highlight>
                <a:latin typeface="Poppins"/>
                <a:ea typeface="Poppins"/>
                <a:cs typeface="Poppins"/>
                <a:sym typeface="Poppins"/>
              </a:rPr>
              <a:t>Sprint 1 </a:t>
            </a:r>
            <a:r>
              <a:rPr lang="en" sz="1500">
                <a:solidFill>
                  <a:srgbClr val="556271"/>
                </a:solidFill>
                <a:highlight>
                  <a:schemeClr val="lt1"/>
                </a:highlight>
                <a:latin typeface="Poppins"/>
                <a:ea typeface="Poppins"/>
                <a:cs typeface="Poppins"/>
                <a:sym typeface="Poppins"/>
              </a:rPr>
              <a:t>review/retro Wednesday morning (week 1)</a:t>
            </a:r>
            <a:endParaRPr sz="1500">
              <a:solidFill>
                <a:srgbClr val="556271"/>
              </a:solidFill>
              <a:highlight>
                <a:schemeClr val="lt1"/>
              </a:highlight>
              <a:latin typeface="Poppins"/>
              <a:ea typeface="Poppins"/>
              <a:cs typeface="Poppins"/>
              <a:sym typeface="Poppins"/>
            </a:endParaRPr>
          </a:p>
          <a:p>
            <a:pPr indent="-336550" lvl="0" marL="457200" rtl="0" algn="l">
              <a:lnSpc>
                <a:spcPct val="115000"/>
              </a:lnSpc>
              <a:spcBef>
                <a:spcPts val="0"/>
              </a:spcBef>
              <a:spcAft>
                <a:spcPts val="0"/>
              </a:spcAft>
              <a:buClr>
                <a:srgbClr val="556271"/>
              </a:buClr>
              <a:buSzPts val="1700"/>
              <a:buFont typeface="Poppins"/>
              <a:buChar char="●"/>
            </a:pPr>
            <a:r>
              <a:rPr b="1" lang="en" sz="1500">
                <a:solidFill>
                  <a:srgbClr val="556271"/>
                </a:solidFill>
                <a:highlight>
                  <a:schemeClr val="lt1"/>
                </a:highlight>
                <a:latin typeface="Poppins"/>
                <a:ea typeface="Poppins"/>
                <a:cs typeface="Poppins"/>
                <a:sym typeface="Poppins"/>
              </a:rPr>
              <a:t>Sprint 2 </a:t>
            </a:r>
            <a:r>
              <a:rPr lang="en" sz="1500">
                <a:solidFill>
                  <a:srgbClr val="556271"/>
                </a:solidFill>
                <a:highlight>
                  <a:schemeClr val="lt1"/>
                </a:highlight>
                <a:latin typeface="Poppins"/>
                <a:ea typeface="Poppins"/>
                <a:cs typeface="Poppins"/>
                <a:sym typeface="Poppins"/>
              </a:rPr>
              <a:t>review/retro Monday morning (week 2)</a:t>
            </a:r>
            <a:endParaRPr sz="1500">
              <a:solidFill>
                <a:srgbClr val="556271"/>
              </a:solidFill>
              <a:highlight>
                <a:schemeClr val="lt1"/>
              </a:highlight>
              <a:latin typeface="Poppins"/>
              <a:ea typeface="Poppins"/>
              <a:cs typeface="Poppins"/>
              <a:sym typeface="Poppins"/>
            </a:endParaRPr>
          </a:p>
          <a:p>
            <a:pPr indent="-336550" lvl="0" marL="457200" rtl="0" algn="l">
              <a:lnSpc>
                <a:spcPct val="115000"/>
              </a:lnSpc>
              <a:spcBef>
                <a:spcPts val="0"/>
              </a:spcBef>
              <a:spcAft>
                <a:spcPts val="0"/>
              </a:spcAft>
              <a:buClr>
                <a:srgbClr val="556271"/>
              </a:buClr>
              <a:buSzPts val="1700"/>
              <a:buFont typeface="Poppins"/>
              <a:buChar char="●"/>
            </a:pPr>
            <a:r>
              <a:rPr b="1" lang="en" sz="1500">
                <a:solidFill>
                  <a:srgbClr val="556271"/>
                </a:solidFill>
                <a:highlight>
                  <a:schemeClr val="lt1"/>
                </a:highlight>
                <a:latin typeface="Poppins"/>
                <a:ea typeface="Poppins"/>
                <a:cs typeface="Poppins"/>
                <a:sym typeface="Poppins"/>
              </a:rPr>
              <a:t>Sprint 3 </a:t>
            </a:r>
            <a:r>
              <a:rPr lang="en" sz="1500">
                <a:solidFill>
                  <a:srgbClr val="556271"/>
                </a:solidFill>
                <a:highlight>
                  <a:schemeClr val="lt1"/>
                </a:highlight>
                <a:latin typeface="Poppins"/>
                <a:ea typeface="Poppins"/>
                <a:cs typeface="Poppins"/>
                <a:sym typeface="Poppins"/>
              </a:rPr>
              <a:t>review/retro Wednesday afternoon (week 2)</a:t>
            </a:r>
            <a:endParaRPr sz="1500">
              <a:solidFill>
                <a:srgbClr val="556271"/>
              </a:solidFill>
              <a:highlight>
                <a:schemeClr val="lt1"/>
              </a:highlight>
              <a:latin typeface="Poppins"/>
              <a:ea typeface="Poppins"/>
              <a:cs typeface="Poppins"/>
              <a:sym typeface="Poppins"/>
            </a:endParaRPr>
          </a:p>
          <a:p>
            <a:pPr indent="-336550" lvl="0" marL="457200" rtl="0" algn="l">
              <a:lnSpc>
                <a:spcPct val="115000"/>
              </a:lnSpc>
              <a:spcBef>
                <a:spcPts val="0"/>
              </a:spcBef>
              <a:spcAft>
                <a:spcPts val="0"/>
              </a:spcAft>
              <a:buClr>
                <a:srgbClr val="556271"/>
              </a:buClr>
              <a:buSzPts val="1700"/>
              <a:buFont typeface="Poppins"/>
              <a:buChar char="●"/>
            </a:pPr>
            <a:r>
              <a:rPr b="1" lang="en" sz="1500">
                <a:solidFill>
                  <a:srgbClr val="556271"/>
                </a:solidFill>
                <a:highlight>
                  <a:schemeClr val="lt1"/>
                </a:highlight>
                <a:latin typeface="Poppins"/>
                <a:ea typeface="Poppins"/>
                <a:cs typeface="Poppins"/>
                <a:sym typeface="Poppins"/>
              </a:rPr>
              <a:t>Demo Day Friday</a:t>
            </a:r>
            <a:r>
              <a:rPr lang="en" sz="1500">
                <a:solidFill>
                  <a:srgbClr val="556271"/>
                </a:solidFill>
                <a:highlight>
                  <a:schemeClr val="lt1"/>
                </a:highlight>
                <a:latin typeface="Poppins"/>
                <a:ea typeface="Poppins"/>
                <a:cs typeface="Poppins"/>
                <a:sym typeface="Poppins"/>
              </a:rPr>
              <a:t> (week 2)</a:t>
            </a:r>
            <a:endParaRPr sz="1500">
              <a:solidFill>
                <a:srgbClr val="556271"/>
              </a:solidFill>
              <a:highlight>
                <a:schemeClr val="lt1"/>
              </a:highlight>
              <a:latin typeface="Poppins"/>
              <a:ea typeface="Poppins"/>
              <a:cs typeface="Poppins"/>
              <a:sym typeface="Poppins"/>
            </a:endParaRPr>
          </a:p>
          <a:p>
            <a:pPr indent="-336550" lvl="1" marL="914400" rtl="0" algn="l">
              <a:lnSpc>
                <a:spcPct val="115000"/>
              </a:lnSpc>
              <a:spcBef>
                <a:spcPts val="0"/>
              </a:spcBef>
              <a:spcAft>
                <a:spcPts val="0"/>
              </a:spcAft>
              <a:buClr>
                <a:srgbClr val="556271"/>
              </a:buClr>
              <a:buSzPts val="1700"/>
              <a:buFont typeface="Poppins"/>
              <a:buChar char="○"/>
            </a:pPr>
            <a:r>
              <a:rPr b="1" lang="en" sz="1500">
                <a:solidFill>
                  <a:srgbClr val="556271"/>
                </a:solidFill>
                <a:highlight>
                  <a:schemeClr val="lt1"/>
                </a:highlight>
                <a:latin typeface="Poppins"/>
                <a:ea typeface="Poppins"/>
                <a:cs typeface="Poppins"/>
                <a:sym typeface="Poppins"/>
              </a:rPr>
              <a:t>Morning</a:t>
            </a:r>
            <a:r>
              <a:rPr lang="en" sz="1500">
                <a:solidFill>
                  <a:srgbClr val="556271"/>
                </a:solidFill>
                <a:highlight>
                  <a:schemeClr val="lt1"/>
                </a:highlight>
                <a:latin typeface="Poppins"/>
                <a:ea typeface="Poppins"/>
                <a:cs typeface="Poppins"/>
                <a:sym typeface="Poppins"/>
              </a:rPr>
              <a:t> - 10 minute demos for peers, instructors, staff</a:t>
            </a:r>
            <a:endParaRPr sz="1500">
              <a:solidFill>
                <a:srgbClr val="556271"/>
              </a:solidFill>
              <a:highlight>
                <a:schemeClr val="lt1"/>
              </a:highlight>
              <a:latin typeface="Poppins"/>
              <a:ea typeface="Poppins"/>
              <a:cs typeface="Poppins"/>
              <a:sym typeface="Poppins"/>
            </a:endParaRPr>
          </a:p>
          <a:p>
            <a:pPr indent="-336550" lvl="1" marL="914400" rtl="0" algn="l">
              <a:lnSpc>
                <a:spcPct val="115000"/>
              </a:lnSpc>
              <a:spcBef>
                <a:spcPts val="0"/>
              </a:spcBef>
              <a:spcAft>
                <a:spcPts val="0"/>
              </a:spcAft>
              <a:buClr>
                <a:srgbClr val="556271"/>
              </a:buClr>
              <a:buSzPts val="1700"/>
              <a:buFont typeface="Poppins"/>
              <a:buChar char="○"/>
            </a:pPr>
            <a:r>
              <a:rPr b="1" lang="en" sz="1500">
                <a:solidFill>
                  <a:srgbClr val="556271"/>
                </a:solidFill>
                <a:highlight>
                  <a:schemeClr val="lt1"/>
                </a:highlight>
                <a:latin typeface="Poppins"/>
                <a:ea typeface="Poppins"/>
                <a:cs typeface="Poppins"/>
                <a:sym typeface="Poppins"/>
              </a:rPr>
              <a:t>Afternoon</a:t>
            </a:r>
            <a:r>
              <a:rPr lang="en" sz="1500">
                <a:solidFill>
                  <a:srgbClr val="556271"/>
                </a:solidFill>
                <a:highlight>
                  <a:schemeClr val="lt1"/>
                </a:highlight>
                <a:latin typeface="Poppins"/>
                <a:ea typeface="Poppins"/>
                <a:cs typeface="Poppins"/>
                <a:sym typeface="Poppins"/>
              </a:rPr>
              <a:t> - Science fair-style presentations for guests</a:t>
            </a:r>
            <a:endParaRPr sz="1500">
              <a:solidFill>
                <a:srgbClr val="556271"/>
              </a:solidFill>
              <a:highlight>
                <a:schemeClr val="lt1"/>
              </a:highlight>
              <a:latin typeface="Poppins"/>
              <a:ea typeface="Poppins"/>
              <a:cs typeface="Poppins"/>
              <a:sym typeface="Poppins"/>
            </a:endParaRPr>
          </a:p>
          <a:p>
            <a:pPr indent="0" lvl="0" marL="0" rtl="0" algn="l">
              <a:lnSpc>
                <a:spcPct val="115000"/>
              </a:lnSpc>
              <a:spcBef>
                <a:spcPts val="0"/>
              </a:spcBef>
              <a:spcAft>
                <a:spcPts val="0"/>
              </a:spcAft>
              <a:buNone/>
            </a:pPr>
            <a:r>
              <a:t/>
            </a:r>
            <a:endParaRPr b="1" sz="1500">
              <a:solidFill>
                <a:srgbClr val="556271"/>
              </a:solidFill>
              <a:highlight>
                <a:schemeClr val="lt1"/>
              </a:highlight>
              <a:latin typeface="Poppins"/>
              <a:ea typeface="Poppins"/>
              <a:cs typeface="Poppins"/>
              <a:sym typeface="Poppi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3"/>
          <p:cNvSpPr txBox="1"/>
          <p:nvPr/>
        </p:nvSpPr>
        <p:spPr>
          <a:xfrm>
            <a:off x="1939350" y="379750"/>
            <a:ext cx="5265300" cy="81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556271"/>
                </a:solidFill>
                <a:latin typeface="Poppins ExtraBold"/>
                <a:ea typeface="Poppins ExtraBold"/>
                <a:cs typeface="Poppins ExtraBold"/>
                <a:sym typeface="Poppins ExtraBold"/>
              </a:rPr>
              <a:t>Calendar</a:t>
            </a:r>
            <a:endParaRPr sz="4800">
              <a:solidFill>
                <a:srgbClr val="556271"/>
              </a:solidFill>
              <a:latin typeface="Poppins ExtraBold"/>
              <a:ea typeface="Poppins ExtraBold"/>
              <a:cs typeface="Poppins ExtraBold"/>
              <a:sym typeface="Poppins ExtraBold"/>
            </a:endParaRPr>
          </a:p>
        </p:txBody>
      </p:sp>
      <p:pic>
        <p:nvPicPr>
          <p:cNvPr descr="Untitled-1mark.png" id="264" name="Google Shape;264;p43"/>
          <p:cNvPicPr preferRelativeResize="0"/>
          <p:nvPr/>
        </p:nvPicPr>
        <p:blipFill>
          <a:blip r:embed="rId3">
            <a:alphaModFix/>
          </a:blip>
          <a:stretch>
            <a:fillRect/>
          </a:stretch>
        </p:blipFill>
        <p:spPr>
          <a:xfrm>
            <a:off x="8487919" y="4522124"/>
            <a:ext cx="464150" cy="463825"/>
          </a:xfrm>
          <a:prstGeom prst="rect">
            <a:avLst/>
          </a:prstGeom>
          <a:noFill/>
          <a:ln>
            <a:noFill/>
          </a:ln>
        </p:spPr>
      </p:pic>
      <p:graphicFrame>
        <p:nvGraphicFramePr>
          <p:cNvPr id="265" name="Google Shape;265;p43"/>
          <p:cNvGraphicFramePr/>
          <p:nvPr/>
        </p:nvGraphicFramePr>
        <p:xfrm>
          <a:off x="478725" y="1463635"/>
          <a:ext cx="3000000" cy="3000000"/>
        </p:xfrm>
        <a:graphic>
          <a:graphicData uri="http://schemas.openxmlformats.org/drawingml/2006/table">
            <a:tbl>
              <a:tblPr>
                <a:noFill/>
                <a:tableStyleId>{8FF0D1CC-82DE-4E33-957C-4BC48C0F988D}</a:tableStyleId>
              </a:tblPr>
              <a:tblGrid>
                <a:gridCol w="1474575"/>
                <a:gridCol w="1450825"/>
                <a:gridCol w="1011300"/>
              </a:tblGrid>
              <a:tr h="100000">
                <a:tc gridSpan="3">
                  <a:txBody>
                    <a:bodyPr/>
                    <a:lstStyle/>
                    <a:p>
                      <a:pPr indent="0" lvl="0" marL="0" rtl="0" algn="ctr">
                        <a:spcBef>
                          <a:spcPts val="0"/>
                        </a:spcBef>
                        <a:spcAft>
                          <a:spcPts val="0"/>
                        </a:spcAft>
                        <a:buNone/>
                      </a:pPr>
                      <a:r>
                        <a:rPr b="1" lang="en" sz="1800">
                          <a:solidFill>
                            <a:srgbClr val="FFFFFF"/>
                          </a:solidFill>
                          <a:latin typeface="Poppins"/>
                          <a:ea typeface="Poppins"/>
                          <a:cs typeface="Poppins"/>
                          <a:sym typeface="Poppins"/>
                        </a:rPr>
                        <a:t>Week 1</a:t>
                      </a:r>
                      <a:endParaRPr b="1" sz="1800">
                        <a:solidFill>
                          <a:srgbClr val="FFFFFF"/>
                        </a:solidFill>
                        <a:latin typeface="Poppins"/>
                        <a:ea typeface="Poppins"/>
                        <a:cs typeface="Poppins"/>
                        <a:sym typeface="Poppins"/>
                      </a:endParaRPr>
                    </a:p>
                  </a:txBody>
                  <a:tcPr marT="91425" marB="91425" marR="91425" marL="91425">
                    <a:solidFill>
                      <a:srgbClr val="FF6359"/>
                    </a:solidFill>
                  </a:tcPr>
                </a:tc>
                <a:tc hMerge="1"/>
                <a:tc hMerge="1"/>
              </a:tr>
              <a:tr h="381000">
                <a:tc>
                  <a:txBody>
                    <a:bodyPr/>
                    <a:lstStyle/>
                    <a:p>
                      <a:pPr indent="0" lvl="0" marL="0" rtl="0" algn="l">
                        <a:spcBef>
                          <a:spcPts val="0"/>
                        </a:spcBef>
                        <a:spcAft>
                          <a:spcPts val="0"/>
                        </a:spcAft>
                        <a:buNone/>
                      </a:pPr>
                      <a:r>
                        <a:rPr b="1" lang="en">
                          <a:latin typeface="Poppins"/>
                          <a:ea typeface="Poppins"/>
                          <a:cs typeface="Poppins"/>
                          <a:sym typeface="Poppins"/>
                        </a:rPr>
                        <a:t>MONDAY</a:t>
                      </a:r>
                      <a:endParaRPr b="1">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rPr lang="en">
                          <a:latin typeface="Poppins"/>
                          <a:ea typeface="Poppins"/>
                          <a:cs typeface="Poppins"/>
                          <a:sym typeface="Poppins"/>
                        </a:rPr>
                        <a:t>Sprint 1, Day 1</a:t>
                      </a:r>
                      <a:endParaRPr>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t/>
                      </a:r>
                      <a:endParaRPr>
                        <a:latin typeface="Poppins"/>
                        <a:ea typeface="Poppins"/>
                        <a:cs typeface="Poppins"/>
                        <a:sym typeface="Poppins"/>
                      </a:endParaRPr>
                    </a:p>
                  </a:txBody>
                  <a:tcPr marT="91425" marB="91425" marR="91425" marL="91425">
                    <a:solidFill>
                      <a:srgbClr val="F3F3F3"/>
                    </a:solidFill>
                  </a:tcPr>
                </a:tc>
              </a:tr>
              <a:tr h="381000">
                <a:tc>
                  <a:txBody>
                    <a:bodyPr/>
                    <a:lstStyle/>
                    <a:p>
                      <a:pPr indent="0" lvl="0" marL="0" rtl="0" algn="l">
                        <a:spcBef>
                          <a:spcPts val="0"/>
                        </a:spcBef>
                        <a:spcAft>
                          <a:spcPts val="0"/>
                        </a:spcAft>
                        <a:buNone/>
                      </a:pPr>
                      <a:r>
                        <a:rPr b="1" lang="en">
                          <a:latin typeface="Poppins"/>
                          <a:ea typeface="Poppins"/>
                          <a:cs typeface="Poppins"/>
                          <a:sym typeface="Poppins"/>
                        </a:rPr>
                        <a:t>TUESDAY</a:t>
                      </a:r>
                      <a:endParaRPr b="1">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a:latin typeface="Poppins"/>
                          <a:ea typeface="Poppins"/>
                          <a:cs typeface="Poppins"/>
                          <a:sym typeface="Poppins"/>
                        </a:rPr>
                        <a:t>Sprint 1, Day 2</a:t>
                      </a:r>
                      <a:endParaRPr>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t/>
                      </a:r>
                      <a:endParaRPr>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a:latin typeface="Poppins"/>
                          <a:ea typeface="Poppins"/>
                          <a:cs typeface="Poppins"/>
                          <a:sym typeface="Poppins"/>
                        </a:rPr>
                        <a:t>WEDNESDAY</a:t>
                      </a:r>
                      <a:endParaRPr b="1">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rPr lang="en">
                          <a:latin typeface="Poppins"/>
                          <a:ea typeface="Poppins"/>
                          <a:cs typeface="Poppins"/>
                          <a:sym typeface="Poppins"/>
                        </a:rPr>
                        <a:t>Sprint 1, Day 3</a:t>
                      </a:r>
                      <a:endParaRPr>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rPr b="1" lang="en">
                          <a:latin typeface="Poppins"/>
                          <a:ea typeface="Poppins"/>
                          <a:cs typeface="Poppins"/>
                          <a:sym typeface="Poppins"/>
                        </a:rPr>
                        <a:t>DEMO #1 </a:t>
                      </a:r>
                      <a:endParaRPr b="1">
                        <a:latin typeface="Poppins"/>
                        <a:ea typeface="Poppins"/>
                        <a:cs typeface="Poppins"/>
                        <a:sym typeface="Poppins"/>
                      </a:endParaRPr>
                    </a:p>
                  </a:txBody>
                  <a:tcPr marT="91425" marB="91425" marR="91425" marL="91425">
                    <a:solidFill>
                      <a:srgbClr val="F3F3F3"/>
                    </a:solidFill>
                  </a:tcPr>
                </a:tc>
              </a:tr>
              <a:tr h="381000">
                <a:tc>
                  <a:txBody>
                    <a:bodyPr/>
                    <a:lstStyle/>
                    <a:p>
                      <a:pPr indent="0" lvl="0" marL="0" rtl="0" algn="l">
                        <a:spcBef>
                          <a:spcPts val="0"/>
                        </a:spcBef>
                        <a:spcAft>
                          <a:spcPts val="0"/>
                        </a:spcAft>
                        <a:buNone/>
                      </a:pPr>
                      <a:r>
                        <a:rPr b="1" lang="en">
                          <a:latin typeface="Poppins"/>
                          <a:ea typeface="Poppins"/>
                          <a:cs typeface="Poppins"/>
                          <a:sym typeface="Poppins"/>
                        </a:rPr>
                        <a:t>THURSDAY</a:t>
                      </a:r>
                      <a:endParaRPr b="1">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a:latin typeface="Poppins"/>
                          <a:ea typeface="Poppins"/>
                          <a:cs typeface="Poppins"/>
                          <a:sym typeface="Poppins"/>
                        </a:rPr>
                        <a:t>Sprint 2, Day 1</a:t>
                      </a:r>
                      <a:endParaRPr>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t/>
                      </a:r>
                      <a:endParaRPr>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a:latin typeface="Poppins"/>
                          <a:ea typeface="Poppins"/>
                          <a:cs typeface="Poppins"/>
                          <a:sym typeface="Poppins"/>
                        </a:rPr>
                        <a:t>FRIDAY</a:t>
                      </a:r>
                      <a:endParaRPr b="1">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rPr lang="en">
                          <a:latin typeface="Poppins"/>
                          <a:ea typeface="Poppins"/>
                          <a:cs typeface="Poppins"/>
                          <a:sym typeface="Poppins"/>
                        </a:rPr>
                        <a:t>Sprint 2, Day 2</a:t>
                      </a:r>
                      <a:endParaRPr>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t/>
                      </a:r>
                      <a:endParaRPr>
                        <a:latin typeface="Poppins"/>
                        <a:ea typeface="Poppins"/>
                        <a:cs typeface="Poppins"/>
                        <a:sym typeface="Poppins"/>
                      </a:endParaRPr>
                    </a:p>
                  </a:txBody>
                  <a:tcPr marT="91425" marB="91425" marR="91425" marL="91425">
                    <a:solidFill>
                      <a:srgbClr val="F3F3F3"/>
                    </a:solidFill>
                  </a:tcPr>
                </a:tc>
              </a:tr>
            </a:tbl>
          </a:graphicData>
        </a:graphic>
      </p:graphicFrame>
      <p:graphicFrame>
        <p:nvGraphicFramePr>
          <p:cNvPr id="266" name="Google Shape;266;p43"/>
          <p:cNvGraphicFramePr/>
          <p:nvPr/>
        </p:nvGraphicFramePr>
        <p:xfrm>
          <a:off x="4520100" y="1463635"/>
          <a:ext cx="3000000" cy="3000000"/>
        </p:xfrm>
        <a:graphic>
          <a:graphicData uri="http://schemas.openxmlformats.org/drawingml/2006/table">
            <a:tbl>
              <a:tblPr>
                <a:noFill/>
                <a:tableStyleId>{8FF0D1CC-82DE-4E33-957C-4BC48C0F988D}</a:tableStyleId>
              </a:tblPr>
              <a:tblGrid>
                <a:gridCol w="1474575"/>
                <a:gridCol w="1450825"/>
                <a:gridCol w="1284475"/>
              </a:tblGrid>
              <a:tr h="100000">
                <a:tc gridSpan="3">
                  <a:txBody>
                    <a:bodyPr/>
                    <a:lstStyle/>
                    <a:p>
                      <a:pPr indent="0" lvl="0" marL="0" rtl="0" algn="ctr">
                        <a:spcBef>
                          <a:spcPts val="0"/>
                        </a:spcBef>
                        <a:spcAft>
                          <a:spcPts val="0"/>
                        </a:spcAft>
                        <a:buNone/>
                      </a:pPr>
                      <a:r>
                        <a:rPr b="1" lang="en" sz="1800">
                          <a:solidFill>
                            <a:srgbClr val="FFFFFF"/>
                          </a:solidFill>
                          <a:latin typeface="Poppins"/>
                          <a:ea typeface="Poppins"/>
                          <a:cs typeface="Poppins"/>
                          <a:sym typeface="Poppins"/>
                        </a:rPr>
                        <a:t>Week 2</a:t>
                      </a:r>
                      <a:endParaRPr b="1" sz="1800">
                        <a:solidFill>
                          <a:srgbClr val="FFFFFF"/>
                        </a:solidFill>
                        <a:latin typeface="Poppins"/>
                        <a:ea typeface="Poppins"/>
                        <a:cs typeface="Poppins"/>
                        <a:sym typeface="Poppins"/>
                      </a:endParaRPr>
                    </a:p>
                  </a:txBody>
                  <a:tcPr marT="91425" marB="91425" marR="91425" marL="91425">
                    <a:solidFill>
                      <a:srgbClr val="FF6359"/>
                    </a:solidFill>
                  </a:tcPr>
                </a:tc>
                <a:tc hMerge="1"/>
                <a:tc hMerge="1"/>
              </a:tr>
              <a:tr h="381000">
                <a:tc>
                  <a:txBody>
                    <a:bodyPr/>
                    <a:lstStyle/>
                    <a:p>
                      <a:pPr indent="0" lvl="0" marL="0" rtl="0" algn="l">
                        <a:spcBef>
                          <a:spcPts val="0"/>
                        </a:spcBef>
                        <a:spcAft>
                          <a:spcPts val="0"/>
                        </a:spcAft>
                        <a:buNone/>
                      </a:pPr>
                      <a:r>
                        <a:rPr b="1" lang="en">
                          <a:latin typeface="Poppins"/>
                          <a:ea typeface="Poppins"/>
                          <a:cs typeface="Poppins"/>
                          <a:sym typeface="Poppins"/>
                        </a:rPr>
                        <a:t>MONDAY</a:t>
                      </a:r>
                      <a:endParaRPr b="1">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rPr lang="en">
                          <a:latin typeface="Poppins"/>
                          <a:ea typeface="Poppins"/>
                          <a:cs typeface="Poppins"/>
                          <a:sym typeface="Poppins"/>
                        </a:rPr>
                        <a:t>Sprint 2, Day 3</a:t>
                      </a:r>
                      <a:endParaRPr>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Poppins"/>
                          <a:ea typeface="Poppins"/>
                          <a:cs typeface="Poppins"/>
                          <a:sym typeface="Poppins"/>
                        </a:rPr>
                        <a:t>DEMO #2</a:t>
                      </a:r>
                      <a:endParaRPr>
                        <a:latin typeface="Poppins"/>
                        <a:ea typeface="Poppins"/>
                        <a:cs typeface="Poppins"/>
                        <a:sym typeface="Poppins"/>
                      </a:endParaRPr>
                    </a:p>
                  </a:txBody>
                  <a:tcPr marT="91425" marB="91425" marR="91425" marL="91425">
                    <a:solidFill>
                      <a:srgbClr val="F3F3F3"/>
                    </a:solidFill>
                  </a:tcPr>
                </a:tc>
              </a:tr>
              <a:tr h="381000">
                <a:tc>
                  <a:txBody>
                    <a:bodyPr/>
                    <a:lstStyle/>
                    <a:p>
                      <a:pPr indent="0" lvl="0" marL="0" rtl="0" algn="l">
                        <a:spcBef>
                          <a:spcPts val="0"/>
                        </a:spcBef>
                        <a:spcAft>
                          <a:spcPts val="0"/>
                        </a:spcAft>
                        <a:buNone/>
                      </a:pPr>
                      <a:r>
                        <a:rPr b="1" lang="en">
                          <a:latin typeface="Poppins"/>
                          <a:ea typeface="Poppins"/>
                          <a:cs typeface="Poppins"/>
                          <a:sym typeface="Poppins"/>
                        </a:rPr>
                        <a:t>TUESDAY</a:t>
                      </a:r>
                      <a:endParaRPr b="1">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a:latin typeface="Poppins"/>
                          <a:ea typeface="Poppins"/>
                          <a:cs typeface="Poppins"/>
                          <a:sym typeface="Poppins"/>
                        </a:rPr>
                        <a:t>Sprint 3, Day 1</a:t>
                      </a:r>
                      <a:endParaRPr>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t/>
                      </a:r>
                      <a:endParaRPr>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a:latin typeface="Poppins"/>
                          <a:ea typeface="Poppins"/>
                          <a:cs typeface="Poppins"/>
                          <a:sym typeface="Poppins"/>
                        </a:rPr>
                        <a:t>WEDNESDAY</a:t>
                      </a:r>
                      <a:endParaRPr b="1">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rPr lang="en">
                          <a:latin typeface="Poppins"/>
                          <a:ea typeface="Poppins"/>
                          <a:cs typeface="Poppins"/>
                          <a:sym typeface="Poppins"/>
                        </a:rPr>
                        <a:t>Sprint 3, Day 2</a:t>
                      </a:r>
                      <a:endParaRPr>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rPr b="1" lang="en">
                          <a:latin typeface="Poppins"/>
                          <a:ea typeface="Poppins"/>
                          <a:cs typeface="Poppins"/>
                          <a:sym typeface="Poppins"/>
                        </a:rPr>
                        <a:t>DEMO #3 </a:t>
                      </a:r>
                      <a:endParaRPr b="1">
                        <a:latin typeface="Poppins"/>
                        <a:ea typeface="Poppins"/>
                        <a:cs typeface="Poppins"/>
                        <a:sym typeface="Poppins"/>
                      </a:endParaRPr>
                    </a:p>
                  </a:txBody>
                  <a:tcPr marT="91425" marB="91425" marR="91425" marL="91425">
                    <a:solidFill>
                      <a:srgbClr val="F3F3F3"/>
                    </a:solidFill>
                  </a:tcPr>
                </a:tc>
              </a:tr>
              <a:tr h="381000">
                <a:tc>
                  <a:txBody>
                    <a:bodyPr/>
                    <a:lstStyle/>
                    <a:p>
                      <a:pPr indent="0" lvl="0" marL="0" rtl="0" algn="l">
                        <a:spcBef>
                          <a:spcPts val="0"/>
                        </a:spcBef>
                        <a:spcAft>
                          <a:spcPts val="0"/>
                        </a:spcAft>
                        <a:buNone/>
                      </a:pPr>
                      <a:r>
                        <a:rPr b="1" lang="en">
                          <a:latin typeface="Poppins"/>
                          <a:ea typeface="Poppins"/>
                          <a:cs typeface="Poppins"/>
                          <a:sym typeface="Poppins"/>
                        </a:rPr>
                        <a:t>THURSDAY</a:t>
                      </a:r>
                      <a:endParaRPr b="1">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a:latin typeface="Poppins"/>
                          <a:ea typeface="Poppins"/>
                          <a:cs typeface="Poppins"/>
                          <a:sym typeface="Poppins"/>
                        </a:rPr>
                        <a:t>Cleanup Day</a:t>
                      </a:r>
                      <a:endParaRPr>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t/>
                      </a:r>
                      <a:endParaRPr>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a:latin typeface="Poppins"/>
                          <a:ea typeface="Poppins"/>
                          <a:cs typeface="Poppins"/>
                          <a:sym typeface="Poppins"/>
                        </a:rPr>
                        <a:t>FRIDAY</a:t>
                      </a:r>
                      <a:endParaRPr b="1">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rPr lang="en">
                          <a:latin typeface="Poppins"/>
                          <a:ea typeface="Poppins"/>
                          <a:cs typeface="Poppins"/>
                          <a:sym typeface="Poppins"/>
                        </a:rPr>
                        <a:t>Graduation</a:t>
                      </a:r>
                      <a:endParaRPr>
                        <a:latin typeface="Poppins"/>
                        <a:ea typeface="Poppins"/>
                        <a:cs typeface="Poppins"/>
                        <a:sym typeface="Poppins"/>
                      </a:endParaRPr>
                    </a:p>
                  </a:txBody>
                  <a:tcPr marT="91425" marB="91425" marR="91425" marL="91425">
                    <a:solidFill>
                      <a:srgbClr val="F3F3F3"/>
                    </a:solidFill>
                  </a:tcPr>
                </a:tc>
                <a:tc>
                  <a:txBody>
                    <a:bodyPr/>
                    <a:lstStyle/>
                    <a:p>
                      <a:pPr indent="0" lvl="0" marL="0" rtl="0" algn="l">
                        <a:spcBef>
                          <a:spcPts val="0"/>
                        </a:spcBef>
                        <a:spcAft>
                          <a:spcPts val="0"/>
                        </a:spcAft>
                        <a:buNone/>
                      </a:pPr>
                      <a:r>
                        <a:rPr b="1" lang="en">
                          <a:latin typeface="Poppins"/>
                          <a:ea typeface="Poppins"/>
                          <a:cs typeface="Poppins"/>
                          <a:sym typeface="Poppins"/>
                        </a:rPr>
                        <a:t>FINAL DEMO</a:t>
                      </a:r>
                      <a:endParaRPr b="1">
                        <a:latin typeface="Poppins"/>
                        <a:ea typeface="Poppins"/>
                        <a:cs typeface="Poppins"/>
                        <a:sym typeface="Poppins"/>
                      </a:endParaRPr>
                    </a:p>
                  </a:txBody>
                  <a:tcPr marT="91425" marB="91425" marR="91425" marL="91425">
                    <a:solidFill>
                      <a:srgbClr val="F3F3F3"/>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descr="Untitled-1mark.png" id="271" name="Google Shape;271;p44"/>
          <p:cNvPicPr preferRelativeResize="0"/>
          <p:nvPr/>
        </p:nvPicPr>
        <p:blipFill>
          <a:blip r:embed="rId3">
            <a:alphaModFix/>
          </a:blip>
          <a:stretch>
            <a:fillRect/>
          </a:stretch>
        </p:blipFill>
        <p:spPr>
          <a:xfrm>
            <a:off x="8487919" y="4522124"/>
            <a:ext cx="464150" cy="463825"/>
          </a:xfrm>
          <a:prstGeom prst="rect">
            <a:avLst/>
          </a:prstGeom>
          <a:noFill/>
          <a:ln>
            <a:noFill/>
          </a:ln>
        </p:spPr>
      </p:pic>
      <p:sp>
        <p:nvSpPr>
          <p:cNvPr id="272" name="Google Shape;272;p44"/>
          <p:cNvSpPr txBox="1"/>
          <p:nvPr/>
        </p:nvSpPr>
        <p:spPr>
          <a:xfrm>
            <a:off x="349350" y="135675"/>
            <a:ext cx="59910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600">
                <a:solidFill>
                  <a:srgbClr val="556271"/>
                </a:solidFill>
                <a:highlight>
                  <a:schemeClr val="lt1"/>
                </a:highlight>
                <a:latin typeface="Poppins"/>
                <a:ea typeface="Poppins"/>
                <a:cs typeface="Poppins"/>
                <a:sym typeface="Poppins"/>
              </a:rPr>
              <a:t>Each Team </a:t>
            </a:r>
            <a:r>
              <a:rPr b="1" lang="en" sz="3600">
                <a:solidFill>
                  <a:srgbClr val="556271"/>
                </a:solidFill>
                <a:highlight>
                  <a:schemeClr val="lt1"/>
                </a:highlight>
                <a:latin typeface="Poppins"/>
                <a:ea typeface="Poppins"/>
                <a:cs typeface="Poppins"/>
                <a:sym typeface="Poppins"/>
              </a:rPr>
              <a:t>Receives</a:t>
            </a:r>
            <a:endParaRPr sz="3600">
              <a:solidFill>
                <a:srgbClr val="556271"/>
              </a:solidFill>
              <a:latin typeface="Poppins SemiBold"/>
              <a:ea typeface="Poppins SemiBold"/>
              <a:cs typeface="Poppins SemiBold"/>
              <a:sym typeface="Poppins SemiBold"/>
            </a:endParaRPr>
          </a:p>
          <a:p>
            <a:pPr indent="0" lvl="0" marL="0" rtl="0" algn="l">
              <a:spcBef>
                <a:spcPts val="0"/>
              </a:spcBef>
              <a:spcAft>
                <a:spcPts val="0"/>
              </a:spcAft>
              <a:buNone/>
            </a:pPr>
            <a:r>
              <a:t/>
            </a:r>
            <a:endParaRPr sz="4800">
              <a:solidFill>
                <a:srgbClr val="556271"/>
              </a:solidFill>
              <a:latin typeface="Poppins SemiBold"/>
              <a:ea typeface="Poppins SemiBold"/>
              <a:cs typeface="Poppins SemiBold"/>
              <a:sym typeface="Poppins SemiBold"/>
            </a:endParaRPr>
          </a:p>
        </p:txBody>
      </p:sp>
      <p:sp>
        <p:nvSpPr>
          <p:cNvPr id="273" name="Google Shape;273;p44"/>
          <p:cNvSpPr txBox="1"/>
          <p:nvPr/>
        </p:nvSpPr>
        <p:spPr>
          <a:xfrm>
            <a:off x="349350" y="1121050"/>
            <a:ext cx="8445300" cy="362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Starter code to clone from GitLab</a:t>
            </a:r>
            <a:endParaRPr b="1" sz="1800">
              <a:solidFill>
                <a:srgbClr val="FFFFFF"/>
              </a:solidFill>
              <a:highlight>
                <a:srgbClr val="71D96F"/>
              </a:highlight>
              <a:latin typeface="Poppins"/>
              <a:ea typeface="Poppins"/>
              <a:cs typeface="Poppins"/>
              <a:sym typeface="Poppins"/>
            </a:endParaRPr>
          </a:p>
          <a:p>
            <a:pPr indent="0" lvl="0" marL="0" rtl="0" algn="l">
              <a:spcBef>
                <a:spcPts val="0"/>
              </a:spcBef>
              <a:spcAft>
                <a:spcPts val="0"/>
              </a:spcAft>
              <a:buNone/>
            </a:pPr>
            <a:r>
              <a:t/>
            </a:r>
            <a:endParaRPr b="1" sz="800">
              <a:solidFill>
                <a:srgbClr val="FFFFFF"/>
              </a:solidFill>
              <a:highlight>
                <a:srgbClr val="8CC63F"/>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Trello board to manage project:</a:t>
            </a:r>
            <a:endParaRPr sz="1050">
              <a:solidFill>
                <a:srgbClr val="FFFFFF"/>
              </a:solidFill>
              <a:highlight>
                <a:srgbClr val="71D96F"/>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Product Backlog </a:t>
            </a:r>
            <a:r>
              <a:rPr lang="en">
                <a:solidFill>
                  <a:srgbClr val="556271"/>
                </a:solidFill>
                <a:highlight>
                  <a:schemeClr val="lt1"/>
                </a:highlight>
                <a:latin typeface="Poppins"/>
                <a:ea typeface="Poppins"/>
                <a:cs typeface="Poppins"/>
                <a:sym typeface="Poppins"/>
              </a:rPr>
              <a:t>- list of tasks that need to performed; Product Owner will prioritize and move to Sprint Backlog</a:t>
            </a:r>
            <a:endParaRPr>
              <a:solidFill>
                <a:srgbClr val="556271"/>
              </a:solidFill>
              <a:highlight>
                <a:schemeClr val="lt1"/>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Sprint Backlog</a:t>
            </a:r>
            <a:r>
              <a:rPr lang="en">
                <a:solidFill>
                  <a:srgbClr val="556271"/>
                </a:solidFill>
                <a:highlight>
                  <a:schemeClr val="lt1"/>
                </a:highlight>
                <a:latin typeface="Poppins"/>
                <a:ea typeface="Poppins"/>
                <a:cs typeface="Poppins"/>
                <a:sym typeface="Poppins"/>
              </a:rPr>
              <a:t> - tasks that need to get done in the current Sprint; Content is done in collaboration with Product Owner</a:t>
            </a:r>
            <a:endParaRPr>
              <a:solidFill>
                <a:srgbClr val="556271"/>
              </a:solidFill>
              <a:highlight>
                <a:schemeClr val="lt1"/>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In Progress </a:t>
            </a:r>
            <a:r>
              <a:rPr lang="en">
                <a:solidFill>
                  <a:srgbClr val="556271"/>
                </a:solidFill>
                <a:highlight>
                  <a:schemeClr val="lt1"/>
                </a:highlight>
                <a:latin typeface="Poppins"/>
                <a:ea typeface="Poppins"/>
                <a:cs typeface="Poppins"/>
                <a:sym typeface="Poppins"/>
              </a:rPr>
              <a:t>- tasks that are currently being worked on; Team moves cards here from Sprint Backlog</a:t>
            </a:r>
            <a:endParaRPr>
              <a:solidFill>
                <a:srgbClr val="556271"/>
              </a:solidFill>
              <a:highlight>
                <a:schemeClr val="lt1"/>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Ready for Review</a:t>
            </a:r>
            <a:r>
              <a:rPr lang="en">
                <a:solidFill>
                  <a:srgbClr val="556271"/>
                </a:solidFill>
                <a:highlight>
                  <a:schemeClr val="lt1"/>
                </a:highlight>
                <a:latin typeface="Poppins"/>
                <a:ea typeface="Poppins"/>
                <a:cs typeface="Poppins"/>
                <a:sym typeface="Poppins"/>
              </a:rPr>
              <a:t> - tasks completed and ready to demo to Product Owner; If demo is not accepted by Product Owner, task is moved back to Sprint Backlog</a:t>
            </a:r>
            <a:endParaRPr>
              <a:solidFill>
                <a:srgbClr val="556271"/>
              </a:solidFill>
              <a:highlight>
                <a:schemeClr val="lt1"/>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Done</a:t>
            </a:r>
            <a:r>
              <a:rPr lang="en">
                <a:solidFill>
                  <a:srgbClr val="556271"/>
                </a:solidFill>
                <a:highlight>
                  <a:schemeClr val="lt1"/>
                </a:highlight>
                <a:latin typeface="Poppins"/>
                <a:ea typeface="Poppins"/>
                <a:cs typeface="Poppins"/>
                <a:sym typeface="Poppins"/>
              </a:rPr>
              <a:t> - tasks that have been completed and accepted by Product Owner</a:t>
            </a:r>
            <a:endParaRPr>
              <a:solidFill>
                <a:srgbClr val="556271"/>
              </a:solidFill>
              <a:highlight>
                <a:schemeClr val="lt1"/>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lang="en">
                <a:solidFill>
                  <a:srgbClr val="556271"/>
                </a:solidFill>
                <a:highlight>
                  <a:schemeClr val="lt1"/>
                </a:highlight>
                <a:latin typeface="Poppins"/>
                <a:ea typeface="Poppins"/>
                <a:cs typeface="Poppins"/>
                <a:sym typeface="Poppins"/>
              </a:rPr>
              <a:t>Cards are marked </a:t>
            </a:r>
            <a:r>
              <a:rPr b="1" lang="en">
                <a:solidFill>
                  <a:srgbClr val="FF6359"/>
                </a:solidFill>
                <a:highlight>
                  <a:schemeClr val="lt1"/>
                </a:highlight>
                <a:latin typeface="Poppins"/>
                <a:ea typeface="Poppins"/>
                <a:cs typeface="Poppins"/>
                <a:sym typeface="Poppins"/>
              </a:rPr>
              <a:t>MVP</a:t>
            </a:r>
            <a:r>
              <a:rPr lang="en">
                <a:solidFill>
                  <a:srgbClr val="556271"/>
                </a:solidFill>
                <a:highlight>
                  <a:schemeClr val="lt1"/>
                </a:highlight>
                <a:latin typeface="Poppins"/>
                <a:ea typeface="Poppins"/>
                <a:cs typeface="Poppins"/>
                <a:sym typeface="Poppins"/>
              </a:rPr>
              <a:t> (Minimum Viable Product), </a:t>
            </a:r>
            <a:r>
              <a:rPr b="1" lang="en">
                <a:solidFill>
                  <a:srgbClr val="FDD441"/>
                </a:solidFill>
                <a:highlight>
                  <a:schemeClr val="lt1"/>
                </a:highlight>
                <a:latin typeface="Poppins"/>
                <a:ea typeface="Poppins"/>
                <a:cs typeface="Poppins"/>
                <a:sym typeface="Poppins"/>
              </a:rPr>
              <a:t>Notes</a:t>
            </a:r>
            <a:r>
              <a:rPr lang="en">
                <a:solidFill>
                  <a:srgbClr val="556271"/>
                </a:solidFill>
                <a:highlight>
                  <a:schemeClr val="lt1"/>
                </a:highlight>
                <a:latin typeface="Poppins"/>
                <a:ea typeface="Poppins"/>
                <a:cs typeface="Poppins"/>
                <a:sym typeface="Poppins"/>
              </a:rPr>
              <a:t>, and </a:t>
            </a:r>
            <a:r>
              <a:rPr b="1" lang="en">
                <a:solidFill>
                  <a:srgbClr val="AB64EF"/>
                </a:solidFill>
                <a:latin typeface="Poppins"/>
                <a:ea typeface="Poppins"/>
                <a:cs typeface="Poppins"/>
                <a:sym typeface="Poppins"/>
              </a:rPr>
              <a:t>Optional</a:t>
            </a:r>
            <a:endParaRPr b="1">
              <a:solidFill>
                <a:srgbClr val="AB64EF"/>
              </a:solidFill>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b="1" lang="en">
                <a:solidFill>
                  <a:srgbClr val="FF6359"/>
                </a:solidFill>
                <a:highlight>
                  <a:schemeClr val="lt1"/>
                </a:highlight>
                <a:latin typeface="Poppins"/>
                <a:ea typeface="Poppins"/>
                <a:cs typeface="Poppins"/>
                <a:sym typeface="Poppins"/>
              </a:rPr>
              <a:t>MVP</a:t>
            </a:r>
            <a:r>
              <a:rPr lang="en">
                <a:solidFill>
                  <a:srgbClr val="556271"/>
                </a:solidFill>
                <a:highlight>
                  <a:schemeClr val="lt1"/>
                </a:highlight>
                <a:latin typeface="Poppins"/>
                <a:ea typeface="Poppins"/>
                <a:cs typeface="Poppins"/>
                <a:sym typeface="Poppins"/>
              </a:rPr>
              <a:t> cards should be completed first </a:t>
            </a:r>
            <a:endParaRPr>
              <a:solidFill>
                <a:srgbClr val="556271"/>
              </a:solidFill>
              <a:highlight>
                <a:schemeClr val="lt1"/>
              </a:highlight>
              <a:latin typeface="Poppins"/>
              <a:ea typeface="Poppins"/>
              <a:cs typeface="Poppins"/>
              <a:sym typeface="Poppins"/>
            </a:endParaRPr>
          </a:p>
          <a:p>
            <a:pPr indent="-317500" lvl="0" marL="457200" rtl="0" algn="l">
              <a:spcBef>
                <a:spcPts val="0"/>
              </a:spcBef>
              <a:spcAft>
                <a:spcPts val="0"/>
              </a:spcAft>
              <a:buClr>
                <a:srgbClr val="556271"/>
              </a:buClr>
              <a:buSzPts val="1400"/>
              <a:buFont typeface="Poppins"/>
              <a:buChar char="➔"/>
            </a:pPr>
            <a:r>
              <a:rPr lang="en">
                <a:solidFill>
                  <a:srgbClr val="556271"/>
                </a:solidFill>
                <a:highlight>
                  <a:schemeClr val="lt1"/>
                </a:highlight>
                <a:latin typeface="Poppins"/>
                <a:ea typeface="Poppins"/>
                <a:cs typeface="Poppins"/>
                <a:sym typeface="Poppins"/>
              </a:rPr>
              <a:t>Product Owners may add, change, re-categorize, or re-prioritize cards at will</a:t>
            </a:r>
            <a:endParaRPr>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8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Slack channel for each project for Team, Product Owner, and Scrum Master communications</a:t>
            </a:r>
            <a:endParaRPr>
              <a:solidFill>
                <a:srgbClr val="556271"/>
              </a:solidFill>
              <a:highlight>
                <a:srgbClr val="71D96F"/>
              </a:highlight>
              <a:latin typeface="Poppins"/>
              <a:ea typeface="Poppins"/>
              <a:cs typeface="Poppins"/>
              <a:sym typeface="Poppins"/>
            </a:endParaRPr>
          </a:p>
          <a:p>
            <a:pPr indent="0" lvl="0" marL="0" rtl="0" algn="l">
              <a:spcBef>
                <a:spcPts val="0"/>
              </a:spcBef>
              <a:spcAft>
                <a:spcPts val="0"/>
              </a:spcAft>
              <a:buNone/>
            </a:pPr>
            <a:r>
              <a:t/>
            </a:r>
            <a:endParaRPr>
              <a:solidFill>
                <a:srgbClr val="556271"/>
              </a:solidFill>
              <a:highlight>
                <a:schemeClr val="lt1"/>
              </a:highlight>
              <a:latin typeface="Poppins"/>
              <a:ea typeface="Poppins"/>
              <a:cs typeface="Poppins"/>
              <a:sym typeface="Poppi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7" name="Shape 277"/>
        <p:cNvGrpSpPr/>
        <p:nvPr/>
      </p:nvGrpSpPr>
      <p:grpSpPr>
        <a:xfrm>
          <a:off x="0" y="0"/>
          <a:ext cx="0" cy="0"/>
          <a:chOff x="0" y="0"/>
          <a:chExt cx="0" cy="0"/>
        </a:xfrm>
      </p:grpSpPr>
      <p:sp>
        <p:nvSpPr>
          <p:cNvPr id="278" name="Google Shape;278;p45"/>
          <p:cNvSpPr txBox="1"/>
          <p:nvPr/>
        </p:nvSpPr>
        <p:spPr>
          <a:xfrm>
            <a:off x="5068900" y="128263"/>
            <a:ext cx="38922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solidFill>
                  <a:srgbClr val="556271"/>
                </a:solidFill>
                <a:latin typeface="Poppins ExtraBold"/>
                <a:ea typeface="Poppins ExtraBold"/>
                <a:cs typeface="Poppins ExtraBold"/>
                <a:sym typeface="Poppins ExtraBold"/>
              </a:rPr>
              <a:t>Communication and Professionalism</a:t>
            </a:r>
            <a:endParaRPr b="1" sz="2700">
              <a:solidFill>
                <a:srgbClr val="556271"/>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rPr lang="en" sz="3600">
                <a:solidFill>
                  <a:srgbClr val="556271"/>
                </a:solidFill>
                <a:latin typeface="Poppins SemiBold"/>
                <a:ea typeface="Poppins SemiBold"/>
                <a:cs typeface="Poppins SemiBold"/>
                <a:sym typeface="Poppins SemiBold"/>
              </a:rPr>
              <a:t> </a:t>
            </a:r>
            <a:endParaRPr b="1" sz="4000">
              <a:solidFill>
                <a:srgbClr val="556271"/>
              </a:solidFill>
              <a:latin typeface="Poppins"/>
              <a:ea typeface="Poppins"/>
              <a:cs typeface="Poppins"/>
              <a:sym typeface="Poppins"/>
            </a:endParaRPr>
          </a:p>
          <a:p>
            <a:pPr indent="0" lvl="0" marL="0" rtl="0" algn="l">
              <a:spcBef>
                <a:spcPts val="0"/>
              </a:spcBef>
              <a:spcAft>
                <a:spcPts val="0"/>
              </a:spcAft>
              <a:buNone/>
            </a:pPr>
            <a:r>
              <a:t/>
            </a:r>
            <a:endParaRPr sz="3600">
              <a:solidFill>
                <a:srgbClr val="556271"/>
              </a:solidFill>
              <a:latin typeface="Poppins SemiBold"/>
              <a:ea typeface="Poppins SemiBold"/>
              <a:cs typeface="Poppins SemiBold"/>
              <a:sym typeface="Poppins SemiBold"/>
            </a:endParaRPr>
          </a:p>
        </p:txBody>
      </p:sp>
      <p:sp>
        <p:nvSpPr>
          <p:cNvPr id="279" name="Google Shape;279;p45"/>
          <p:cNvSpPr txBox="1"/>
          <p:nvPr/>
        </p:nvSpPr>
        <p:spPr>
          <a:xfrm>
            <a:off x="5120050" y="1100628"/>
            <a:ext cx="3789900" cy="3740400"/>
          </a:xfrm>
          <a:prstGeom prst="rect">
            <a:avLst/>
          </a:prstGeom>
          <a:noFill/>
          <a:ln>
            <a:noFill/>
          </a:ln>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Working hours are 9 AM to 5 PM</a:t>
            </a:r>
            <a:endParaRPr b="1">
              <a:solidFill>
                <a:srgbClr val="556271"/>
              </a:solidFill>
              <a:highlight>
                <a:schemeClr val="lt1"/>
              </a:highlight>
              <a:latin typeface="Poppins"/>
              <a:ea typeface="Poppins"/>
              <a:cs typeface="Poppins"/>
              <a:sym typeface="Poppins"/>
            </a:endParaRPr>
          </a:p>
          <a:p>
            <a:pPr indent="-317500" lvl="1" marL="914400" rtl="0" algn="l">
              <a:lnSpc>
                <a:spcPct val="150000"/>
              </a:lnSpc>
              <a:spcBef>
                <a:spcPts val="0"/>
              </a:spcBef>
              <a:spcAft>
                <a:spcPts val="0"/>
              </a:spcAft>
              <a:buClr>
                <a:srgbClr val="556271"/>
              </a:buClr>
              <a:buSzPts val="1400"/>
              <a:buFont typeface="Poppins"/>
              <a:buChar char="○"/>
            </a:pPr>
            <a:r>
              <a:rPr lang="en">
                <a:solidFill>
                  <a:srgbClr val="556271"/>
                </a:solidFill>
                <a:highlight>
                  <a:schemeClr val="lt1"/>
                </a:highlight>
                <a:latin typeface="Poppins"/>
                <a:ea typeface="Poppins"/>
                <a:cs typeface="Poppins"/>
                <a:sym typeface="Poppins"/>
              </a:rPr>
              <a:t>Work with your Scrum Master and team if an alternative schedule is required for you to contribute.</a:t>
            </a:r>
            <a:endParaRPr>
              <a:solidFill>
                <a:srgbClr val="556271"/>
              </a:solidFill>
              <a:highlight>
                <a:schemeClr val="lt1"/>
              </a:highlight>
              <a:latin typeface="Poppins"/>
              <a:ea typeface="Poppins"/>
              <a:cs typeface="Poppins"/>
              <a:sym typeface="Poppins"/>
            </a:endParaRPr>
          </a:p>
          <a:p>
            <a:pPr indent="-317500" lvl="0" marL="457200" rtl="0" algn="l">
              <a:lnSpc>
                <a:spcPct val="150000"/>
              </a:lnSpc>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Be responsive</a:t>
            </a:r>
            <a:endParaRPr b="1">
              <a:solidFill>
                <a:srgbClr val="556271"/>
              </a:solidFill>
              <a:highlight>
                <a:schemeClr val="lt1"/>
              </a:highlight>
              <a:latin typeface="Poppins"/>
              <a:ea typeface="Poppins"/>
              <a:cs typeface="Poppins"/>
              <a:sym typeface="Poppins"/>
            </a:endParaRPr>
          </a:p>
          <a:p>
            <a:pPr indent="-317500" lvl="0" marL="457200" rtl="0" algn="l">
              <a:lnSpc>
                <a:spcPct val="150000"/>
              </a:lnSpc>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Participate in all meetings</a:t>
            </a:r>
            <a:endParaRPr b="1">
              <a:solidFill>
                <a:srgbClr val="556271"/>
              </a:solidFill>
              <a:highlight>
                <a:schemeClr val="lt1"/>
              </a:highlight>
              <a:latin typeface="Poppins"/>
              <a:ea typeface="Poppins"/>
              <a:cs typeface="Poppins"/>
              <a:sym typeface="Poppins"/>
            </a:endParaRPr>
          </a:p>
          <a:p>
            <a:pPr indent="-317500" lvl="0" marL="457200" rtl="0" algn="l">
              <a:lnSpc>
                <a:spcPct val="150000"/>
              </a:lnSpc>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Act professional for all Scrum meetings</a:t>
            </a:r>
            <a:endParaRPr b="1">
              <a:solidFill>
                <a:srgbClr val="556271"/>
              </a:solidFill>
              <a:highlight>
                <a:schemeClr val="lt1"/>
              </a:highlight>
              <a:latin typeface="Poppins"/>
              <a:ea typeface="Poppins"/>
              <a:cs typeface="Poppins"/>
              <a:sym typeface="Poppins"/>
            </a:endParaRPr>
          </a:p>
          <a:p>
            <a:pPr indent="-317500" lvl="0" marL="457200" rtl="0" algn="l">
              <a:lnSpc>
                <a:spcPct val="150000"/>
              </a:lnSpc>
              <a:spcBef>
                <a:spcPts val="0"/>
              </a:spcBef>
              <a:spcAft>
                <a:spcPts val="0"/>
              </a:spcAft>
              <a:buClr>
                <a:srgbClr val="556271"/>
              </a:buClr>
              <a:buSzPts val="1400"/>
              <a:buFont typeface="Poppins"/>
              <a:buChar char="●"/>
            </a:pPr>
            <a:r>
              <a:rPr b="1" lang="en">
                <a:solidFill>
                  <a:srgbClr val="556271"/>
                </a:solidFill>
                <a:highlight>
                  <a:schemeClr val="lt1"/>
                </a:highlight>
                <a:latin typeface="Poppins"/>
                <a:ea typeface="Poppins"/>
                <a:cs typeface="Poppins"/>
                <a:sym typeface="Poppins"/>
              </a:rPr>
              <a:t>Work for the good of the group</a:t>
            </a:r>
            <a:endParaRPr b="1">
              <a:solidFill>
                <a:srgbClr val="556271"/>
              </a:solidFill>
              <a:highlight>
                <a:schemeClr val="lt1"/>
              </a:highlight>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28"/>
          <p:cNvSpPr txBox="1"/>
          <p:nvPr/>
        </p:nvSpPr>
        <p:spPr>
          <a:xfrm>
            <a:off x="912450" y="1437900"/>
            <a:ext cx="7319100" cy="226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rgbClr val="2B4F60"/>
                </a:solidFill>
                <a:latin typeface="Poppins ExtraBold"/>
                <a:ea typeface="Poppins ExtraBold"/>
                <a:cs typeface="Poppins ExtraBold"/>
                <a:sym typeface="Poppins ExtraBold"/>
              </a:rPr>
              <a:t>IN THE BEGINNING</a:t>
            </a:r>
            <a:endParaRPr sz="4800">
              <a:solidFill>
                <a:srgbClr val="2B4F60"/>
              </a:solidFill>
              <a:latin typeface="Poppins ExtraBold"/>
              <a:ea typeface="Poppins ExtraBold"/>
              <a:cs typeface="Poppins ExtraBold"/>
              <a:sym typeface="Poppins ExtraBo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pic>
        <p:nvPicPr>
          <p:cNvPr descr="Untitled-1mark.png" id="284" name="Google Shape;284;p46"/>
          <p:cNvPicPr preferRelativeResize="0"/>
          <p:nvPr/>
        </p:nvPicPr>
        <p:blipFill>
          <a:blip r:embed="rId3">
            <a:alphaModFix/>
          </a:blip>
          <a:stretch>
            <a:fillRect/>
          </a:stretch>
        </p:blipFill>
        <p:spPr>
          <a:xfrm>
            <a:off x="8487919" y="4522124"/>
            <a:ext cx="464150" cy="463825"/>
          </a:xfrm>
          <a:prstGeom prst="rect">
            <a:avLst/>
          </a:prstGeom>
          <a:noFill/>
          <a:ln>
            <a:noFill/>
          </a:ln>
        </p:spPr>
      </p:pic>
      <p:sp>
        <p:nvSpPr>
          <p:cNvPr id="285" name="Google Shape;285;p46"/>
          <p:cNvSpPr txBox="1"/>
          <p:nvPr/>
        </p:nvSpPr>
        <p:spPr>
          <a:xfrm>
            <a:off x="349350" y="135675"/>
            <a:ext cx="5991000" cy="7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600">
                <a:solidFill>
                  <a:srgbClr val="556271"/>
                </a:solidFill>
                <a:highlight>
                  <a:schemeClr val="lt1"/>
                </a:highlight>
                <a:latin typeface="Poppins"/>
                <a:ea typeface="Poppins"/>
                <a:cs typeface="Poppins"/>
                <a:sym typeface="Poppins"/>
              </a:rPr>
              <a:t>Final Advice</a:t>
            </a:r>
            <a:endParaRPr sz="3600">
              <a:solidFill>
                <a:srgbClr val="556271"/>
              </a:solidFill>
              <a:latin typeface="Poppins SemiBold"/>
              <a:ea typeface="Poppins SemiBold"/>
              <a:cs typeface="Poppins SemiBold"/>
              <a:sym typeface="Poppins SemiBold"/>
            </a:endParaRPr>
          </a:p>
          <a:p>
            <a:pPr indent="0" lvl="0" marL="0" rtl="0" algn="l">
              <a:spcBef>
                <a:spcPts val="0"/>
              </a:spcBef>
              <a:spcAft>
                <a:spcPts val="0"/>
              </a:spcAft>
              <a:buNone/>
            </a:pPr>
            <a:r>
              <a:t/>
            </a:r>
            <a:endParaRPr sz="4800">
              <a:solidFill>
                <a:srgbClr val="556271"/>
              </a:solidFill>
              <a:latin typeface="Poppins SemiBold"/>
              <a:ea typeface="Poppins SemiBold"/>
              <a:cs typeface="Poppins SemiBold"/>
              <a:sym typeface="Poppins SemiBold"/>
            </a:endParaRPr>
          </a:p>
        </p:txBody>
      </p:sp>
      <p:sp>
        <p:nvSpPr>
          <p:cNvPr id="286" name="Google Shape;286;p46"/>
          <p:cNvSpPr txBox="1"/>
          <p:nvPr/>
        </p:nvSpPr>
        <p:spPr>
          <a:xfrm>
            <a:off x="349350" y="1121050"/>
            <a:ext cx="8445300" cy="362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Make a plan</a:t>
            </a:r>
            <a:endParaRPr sz="1050">
              <a:solidFill>
                <a:srgbClr val="FFFFFF"/>
              </a:solidFill>
              <a:highlight>
                <a:srgbClr val="71D96F"/>
              </a:highlight>
              <a:latin typeface="Poppins"/>
              <a:ea typeface="Poppins"/>
              <a:cs typeface="Poppins"/>
              <a:sym typeface="Poppins"/>
            </a:endParaRPr>
          </a:p>
          <a:p>
            <a:pPr indent="-330200" lvl="0" marL="457200" rtl="0" algn="l">
              <a:spcBef>
                <a:spcPts val="0"/>
              </a:spcBef>
              <a:spcAft>
                <a:spcPts val="0"/>
              </a:spcAft>
              <a:buClr>
                <a:srgbClr val="556271"/>
              </a:buClr>
              <a:buSzPts val="1600"/>
              <a:buFont typeface="Poppins"/>
              <a:buChar char="●"/>
            </a:pPr>
            <a:r>
              <a:rPr lang="en" sz="1600">
                <a:solidFill>
                  <a:srgbClr val="556271"/>
                </a:solidFill>
                <a:highlight>
                  <a:schemeClr val="lt1"/>
                </a:highlight>
                <a:latin typeface="Poppins"/>
                <a:ea typeface="Poppins"/>
                <a:cs typeface="Poppins"/>
                <a:sym typeface="Poppins"/>
              </a:rPr>
              <a:t>Draw a design together, use the diagrams we’ve used in class</a:t>
            </a:r>
            <a:endParaRPr sz="16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8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Limit work in progress</a:t>
            </a:r>
            <a:endParaRPr sz="1050">
              <a:solidFill>
                <a:srgbClr val="FFFFFF"/>
              </a:solidFill>
              <a:highlight>
                <a:srgbClr val="71D96F"/>
              </a:highlight>
              <a:latin typeface="Poppins"/>
              <a:ea typeface="Poppins"/>
              <a:cs typeface="Poppins"/>
              <a:sym typeface="Poppins"/>
            </a:endParaRPr>
          </a:p>
          <a:p>
            <a:pPr indent="-330200" lvl="0" marL="457200" rtl="0" algn="l">
              <a:spcBef>
                <a:spcPts val="0"/>
              </a:spcBef>
              <a:spcAft>
                <a:spcPts val="0"/>
              </a:spcAft>
              <a:buClr>
                <a:srgbClr val="556271"/>
              </a:buClr>
              <a:buSzPts val="1600"/>
              <a:buFont typeface="Poppins"/>
              <a:buChar char="●"/>
            </a:pPr>
            <a:r>
              <a:rPr lang="en" sz="1600">
                <a:solidFill>
                  <a:srgbClr val="556271"/>
                </a:solidFill>
                <a:highlight>
                  <a:schemeClr val="lt1"/>
                </a:highlight>
                <a:latin typeface="Poppins"/>
                <a:ea typeface="Poppins"/>
                <a:cs typeface="Poppins"/>
                <a:sym typeface="Poppins"/>
              </a:rPr>
              <a:t>The whole team should be working on same story</a:t>
            </a:r>
            <a:endParaRPr sz="1600">
              <a:solidFill>
                <a:srgbClr val="556271"/>
              </a:solidFill>
              <a:highlight>
                <a:schemeClr val="lt1"/>
              </a:highlight>
              <a:latin typeface="Poppins"/>
              <a:ea typeface="Poppins"/>
              <a:cs typeface="Poppins"/>
              <a:sym typeface="Poppins"/>
            </a:endParaRPr>
          </a:p>
          <a:p>
            <a:pPr indent="-330200" lvl="0" marL="457200" rtl="0" algn="l">
              <a:spcBef>
                <a:spcPts val="0"/>
              </a:spcBef>
              <a:spcAft>
                <a:spcPts val="0"/>
              </a:spcAft>
              <a:buClr>
                <a:srgbClr val="556271"/>
              </a:buClr>
              <a:buSzPts val="1600"/>
              <a:buFont typeface="Poppins"/>
              <a:buChar char="●"/>
            </a:pPr>
            <a:r>
              <a:rPr lang="en" sz="1600">
                <a:solidFill>
                  <a:srgbClr val="556271"/>
                </a:solidFill>
                <a:highlight>
                  <a:schemeClr val="lt1"/>
                </a:highlight>
                <a:latin typeface="Poppins"/>
                <a:ea typeface="Poppins"/>
                <a:cs typeface="Poppins"/>
                <a:sym typeface="Poppins"/>
              </a:rPr>
              <a:t>Stay focused on getting the “happy path” fully implemented</a:t>
            </a:r>
            <a:endParaRPr sz="16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8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Communicate, communicate, communicate! </a:t>
            </a:r>
            <a:endParaRPr sz="1050">
              <a:solidFill>
                <a:srgbClr val="FFFFFF"/>
              </a:solidFill>
              <a:highlight>
                <a:srgbClr val="71D96F"/>
              </a:highlight>
              <a:latin typeface="Poppins"/>
              <a:ea typeface="Poppins"/>
              <a:cs typeface="Poppins"/>
              <a:sym typeface="Poppins"/>
            </a:endParaRPr>
          </a:p>
          <a:p>
            <a:pPr indent="-330200" lvl="0" marL="457200" rtl="0" algn="l">
              <a:spcBef>
                <a:spcPts val="0"/>
              </a:spcBef>
              <a:spcAft>
                <a:spcPts val="0"/>
              </a:spcAft>
              <a:buClr>
                <a:srgbClr val="556271"/>
              </a:buClr>
              <a:buSzPts val="1600"/>
              <a:buFont typeface="Poppins"/>
              <a:buChar char="●"/>
            </a:pPr>
            <a:r>
              <a:rPr lang="en" sz="1600">
                <a:solidFill>
                  <a:srgbClr val="556271"/>
                </a:solidFill>
                <a:highlight>
                  <a:schemeClr val="lt1"/>
                </a:highlight>
                <a:latin typeface="Poppins"/>
                <a:ea typeface="Poppins"/>
                <a:cs typeface="Poppins"/>
                <a:sym typeface="Poppins"/>
              </a:rPr>
              <a:t>Work together</a:t>
            </a:r>
            <a:endParaRPr sz="1600">
              <a:solidFill>
                <a:srgbClr val="556271"/>
              </a:solidFill>
              <a:highlight>
                <a:schemeClr val="lt1"/>
              </a:highlight>
              <a:latin typeface="Poppins"/>
              <a:ea typeface="Poppins"/>
              <a:cs typeface="Poppins"/>
              <a:sym typeface="Poppins"/>
            </a:endParaRPr>
          </a:p>
          <a:p>
            <a:pPr indent="-330200" lvl="0" marL="457200" rtl="0" algn="l">
              <a:spcBef>
                <a:spcPts val="0"/>
              </a:spcBef>
              <a:spcAft>
                <a:spcPts val="0"/>
              </a:spcAft>
              <a:buClr>
                <a:srgbClr val="556271"/>
              </a:buClr>
              <a:buSzPts val="1600"/>
              <a:buFont typeface="Poppins"/>
              <a:buChar char="●"/>
            </a:pPr>
            <a:r>
              <a:rPr lang="en" sz="1600">
                <a:solidFill>
                  <a:srgbClr val="556271"/>
                </a:solidFill>
                <a:highlight>
                  <a:schemeClr val="lt1"/>
                </a:highlight>
                <a:latin typeface="Poppins"/>
                <a:ea typeface="Poppins"/>
                <a:cs typeface="Poppins"/>
                <a:sym typeface="Poppins"/>
              </a:rPr>
              <a:t>Don’t spin your wheels too long, reach out to teammates for help</a:t>
            </a:r>
            <a:endParaRPr sz="1600">
              <a:solidFill>
                <a:srgbClr val="556271"/>
              </a:solidFill>
              <a:highlight>
                <a:schemeClr val="lt1"/>
              </a:highlight>
              <a:latin typeface="Poppins"/>
              <a:ea typeface="Poppins"/>
              <a:cs typeface="Poppins"/>
              <a:sym typeface="Poppins"/>
            </a:endParaRPr>
          </a:p>
          <a:p>
            <a:pPr indent="-330200" lvl="0" marL="457200" rtl="0" algn="l">
              <a:spcBef>
                <a:spcPts val="0"/>
              </a:spcBef>
              <a:spcAft>
                <a:spcPts val="0"/>
              </a:spcAft>
              <a:buClr>
                <a:srgbClr val="556271"/>
              </a:buClr>
              <a:buSzPts val="1600"/>
              <a:buFont typeface="Poppins"/>
              <a:buChar char="●"/>
            </a:pPr>
            <a:r>
              <a:rPr lang="en" sz="1600">
                <a:solidFill>
                  <a:srgbClr val="556271"/>
                </a:solidFill>
                <a:highlight>
                  <a:schemeClr val="lt1"/>
                </a:highlight>
                <a:latin typeface="Poppins"/>
                <a:ea typeface="Poppins"/>
                <a:cs typeface="Poppins"/>
                <a:sym typeface="Poppins"/>
              </a:rPr>
              <a:t>Let your team know when you’re going to be unavailable</a:t>
            </a:r>
            <a:endParaRPr sz="16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800">
              <a:solidFill>
                <a:srgbClr val="556271"/>
              </a:solidFill>
              <a:highlight>
                <a:schemeClr val="lt1"/>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Commit early, commit often</a:t>
            </a:r>
            <a:endParaRPr b="1" sz="1800">
              <a:solidFill>
                <a:srgbClr val="FFFFFF"/>
              </a:solidFill>
              <a:highlight>
                <a:srgbClr val="71D96F"/>
              </a:highlight>
              <a:latin typeface="Poppins"/>
              <a:ea typeface="Poppins"/>
              <a:cs typeface="Poppins"/>
              <a:sym typeface="Poppins"/>
            </a:endParaRPr>
          </a:p>
          <a:p>
            <a:pPr indent="0" lvl="0" marL="0" rtl="0" algn="l">
              <a:spcBef>
                <a:spcPts val="0"/>
              </a:spcBef>
              <a:spcAft>
                <a:spcPts val="0"/>
              </a:spcAft>
              <a:buNone/>
            </a:pPr>
            <a:r>
              <a:t/>
            </a:r>
            <a:endParaRPr b="1" sz="800">
              <a:solidFill>
                <a:srgbClr val="FFFFFF"/>
              </a:solidFill>
              <a:highlight>
                <a:srgbClr val="71D96F"/>
              </a:highlight>
              <a:latin typeface="Poppins"/>
              <a:ea typeface="Poppins"/>
              <a:cs typeface="Poppins"/>
              <a:sym typeface="Poppins"/>
            </a:endParaRPr>
          </a:p>
          <a:p>
            <a:pPr indent="0" lvl="0" marL="0" rtl="0" algn="l">
              <a:spcBef>
                <a:spcPts val="0"/>
              </a:spcBef>
              <a:spcAft>
                <a:spcPts val="0"/>
              </a:spcAft>
              <a:buNone/>
            </a:pPr>
            <a:r>
              <a:rPr b="1" lang="en" sz="1800">
                <a:solidFill>
                  <a:srgbClr val="FFFFFF"/>
                </a:solidFill>
                <a:highlight>
                  <a:srgbClr val="71D96F"/>
                </a:highlight>
                <a:latin typeface="Poppins"/>
                <a:ea typeface="Poppins"/>
                <a:cs typeface="Poppins"/>
                <a:sym typeface="Poppins"/>
              </a:rPr>
              <a:t>Be demo-ready</a:t>
            </a:r>
            <a:endParaRPr>
              <a:solidFill>
                <a:srgbClr val="556271"/>
              </a:solidFill>
              <a:highlight>
                <a:schemeClr val="lt1"/>
              </a:highlight>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29"/>
          <p:cNvSpPr/>
          <p:nvPr/>
        </p:nvSpPr>
        <p:spPr>
          <a:xfrm>
            <a:off x="4614925" y="-8775"/>
            <a:ext cx="4529100" cy="5143500"/>
          </a:xfrm>
          <a:prstGeom prst="rect">
            <a:avLst/>
          </a:prstGeom>
          <a:solidFill>
            <a:srgbClr val="2B4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9"/>
          <p:cNvSpPr/>
          <p:nvPr/>
        </p:nvSpPr>
        <p:spPr>
          <a:xfrm>
            <a:off x="322150" y="207475"/>
            <a:ext cx="3589200" cy="1594200"/>
          </a:xfrm>
          <a:prstGeom prst="rect">
            <a:avLst/>
          </a:prstGeom>
          <a:solidFill>
            <a:srgbClr val="F3F3F3"/>
          </a:solidFill>
          <a:ln>
            <a:noFill/>
          </a:ln>
          <a:effectLst>
            <a:outerShdw blurRad="142875" rotWithShape="0" algn="bl" dir="5400000" dist="19050">
              <a:srgbClr val="000000">
                <a:alpha val="9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9"/>
          <p:cNvSpPr/>
          <p:nvPr/>
        </p:nvSpPr>
        <p:spPr>
          <a:xfrm>
            <a:off x="445000" y="314924"/>
            <a:ext cx="3343500" cy="1341300"/>
          </a:xfrm>
          <a:prstGeom prst="rect">
            <a:avLst/>
          </a:prstGeom>
          <a:solidFill>
            <a:srgbClr val="FF6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Untitled-1mark.png" id="151" name="Google Shape;151;p29"/>
          <p:cNvPicPr preferRelativeResize="0"/>
          <p:nvPr/>
        </p:nvPicPr>
        <p:blipFill>
          <a:blip r:embed="rId4">
            <a:alphaModFix/>
          </a:blip>
          <a:stretch>
            <a:fillRect/>
          </a:stretch>
        </p:blipFill>
        <p:spPr>
          <a:xfrm>
            <a:off x="146101" y="4525175"/>
            <a:ext cx="500077" cy="499726"/>
          </a:xfrm>
          <a:prstGeom prst="rect">
            <a:avLst/>
          </a:prstGeom>
          <a:noFill/>
          <a:ln>
            <a:noFill/>
          </a:ln>
        </p:spPr>
      </p:pic>
      <p:sp>
        <p:nvSpPr>
          <p:cNvPr id="152" name="Google Shape;152;p29"/>
          <p:cNvSpPr txBox="1"/>
          <p:nvPr/>
        </p:nvSpPr>
        <p:spPr>
          <a:xfrm>
            <a:off x="445000" y="492975"/>
            <a:ext cx="33435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600">
                <a:solidFill>
                  <a:srgbClr val="FFFFFF"/>
                </a:solidFill>
                <a:latin typeface="Poppins"/>
                <a:ea typeface="Poppins"/>
                <a:cs typeface="Poppins"/>
                <a:sym typeface="Poppins"/>
              </a:rPr>
              <a:t>Traditional Project Management</a:t>
            </a:r>
            <a:endParaRPr b="1" sz="2600">
              <a:solidFill>
                <a:srgbClr val="FFFFFF"/>
              </a:solidFill>
              <a:latin typeface="Poppins"/>
              <a:ea typeface="Poppins"/>
              <a:cs typeface="Poppins"/>
              <a:sym typeface="Poppins"/>
            </a:endParaRPr>
          </a:p>
        </p:txBody>
      </p:sp>
      <p:sp>
        <p:nvSpPr>
          <p:cNvPr id="153" name="Google Shape;153;p29"/>
          <p:cNvSpPr/>
          <p:nvPr/>
        </p:nvSpPr>
        <p:spPr>
          <a:xfrm>
            <a:off x="416800" y="2060875"/>
            <a:ext cx="3399900" cy="2340300"/>
          </a:xfrm>
          <a:prstGeom prst="rect">
            <a:avLst/>
          </a:prstGeom>
          <a:solidFill>
            <a:srgbClr val="F3F3F3"/>
          </a:solidFill>
          <a:ln>
            <a:noFill/>
          </a:ln>
          <a:effectLst>
            <a:outerShdw blurRad="142875" rotWithShape="0" algn="bl" dir="5400000" dist="19050">
              <a:srgbClr val="000000">
                <a:alpha val="9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9"/>
          <p:cNvSpPr/>
          <p:nvPr/>
        </p:nvSpPr>
        <p:spPr>
          <a:xfrm>
            <a:off x="5549888" y="2813575"/>
            <a:ext cx="2659200" cy="2146800"/>
          </a:xfrm>
          <a:prstGeom prst="rect">
            <a:avLst/>
          </a:prstGeom>
          <a:solidFill>
            <a:srgbClr val="F3F3F3"/>
          </a:solidFill>
          <a:ln>
            <a:noFill/>
          </a:ln>
          <a:effectLst>
            <a:outerShdw blurRad="142875" rotWithShape="0" algn="bl" dir="5400000" dist="19050">
              <a:srgbClr val="000000">
                <a:alpha val="9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9"/>
          <p:cNvSpPr/>
          <p:nvPr/>
        </p:nvSpPr>
        <p:spPr>
          <a:xfrm>
            <a:off x="5310325" y="314925"/>
            <a:ext cx="3138300" cy="2340300"/>
          </a:xfrm>
          <a:prstGeom prst="rect">
            <a:avLst/>
          </a:prstGeom>
          <a:solidFill>
            <a:srgbClr val="F3F3F3"/>
          </a:solidFill>
          <a:ln>
            <a:noFill/>
          </a:ln>
          <a:effectLst>
            <a:outerShdw blurRad="142875" rotWithShape="0" algn="bl" dir="5400000" dist="19050">
              <a:srgbClr val="000000">
                <a:alpha val="9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6" name="Google Shape;156;p29"/>
          <p:cNvPicPr preferRelativeResize="0"/>
          <p:nvPr/>
        </p:nvPicPr>
        <p:blipFill>
          <a:blip r:embed="rId5">
            <a:alphaModFix/>
          </a:blip>
          <a:stretch>
            <a:fillRect/>
          </a:stretch>
        </p:blipFill>
        <p:spPr>
          <a:xfrm>
            <a:off x="5405250" y="438926"/>
            <a:ext cx="2948465" cy="2092300"/>
          </a:xfrm>
          <a:prstGeom prst="rect">
            <a:avLst/>
          </a:prstGeom>
          <a:noFill/>
          <a:ln>
            <a:noFill/>
          </a:ln>
        </p:spPr>
      </p:pic>
      <p:pic>
        <p:nvPicPr>
          <p:cNvPr id="157" name="Google Shape;157;p29"/>
          <p:cNvPicPr preferRelativeResize="0"/>
          <p:nvPr/>
        </p:nvPicPr>
        <p:blipFill>
          <a:blip r:embed="rId6">
            <a:alphaModFix/>
          </a:blip>
          <a:stretch>
            <a:fillRect/>
          </a:stretch>
        </p:blipFill>
        <p:spPr>
          <a:xfrm>
            <a:off x="5662050" y="2943662"/>
            <a:ext cx="2434899" cy="1886626"/>
          </a:xfrm>
          <a:prstGeom prst="rect">
            <a:avLst/>
          </a:prstGeom>
          <a:noFill/>
          <a:ln>
            <a:noFill/>
          </a:ln>
        </p:spPr>
      </p:pic>
      <p:pic>
        <p:nvPicPr>
          <p:cNvPr id="158" name="Google Shape;158;p29"/>
          <p:cNvPicPr preferRelativeResize="0"/>
          <p:nvPr/>
        </p:nvPicPr>
        <p:blipFill>
          <a:blip r:embed="rId7">
            <a:alphaModFix/>
          </a:blip>
          <a:stretch>
            <a:fillRect/>
          </a:stretch>
        </p:blipFill>
        <p:spPr>
          <a:xfrm>
            <a:off x="547538" y="2184876"/>
            <a:ext cx="3138424" cy="209229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descr="Untitled-1mark.png" id="163" name="Google Shape;163;p30"/>
          <p:cNvPicPr preferRelativeResize="0"/>
          <p:nvPr/>
        </p:nvPicPr>
        <p:blipFill>
          <a:blip r:embed="rId3">
            <a:alphaModFix/>
          </a:blip>
          <a:stretch>
            <a:fillRect/>
          </a:stretch>
        </p:blipFill>
        <p:spPr>
          <a:xfrm>
            <a:off x="8487919" y="4522124"/>
            <a:ext cx="464150" cy="463825"/>
          </a:xfrm>
          <a:prstGeom prst="rect">
            <a:avLst/>
          </a:prstGeom>
          <a:noFill/>
          <a:ln>
            <a:noFill/>
          </a:ln>
        </p:spPr>
      </p:pic>
      <p:grpSp>
        <p:nvGrpSpPr>
          <p:cNvPr id="164" name="Google Shape;164;p30"/>
          <p:cNvGrpSpPr/>
          <p:nvPr/>
        </p:nvGrpSpPr>
        <p:grpSpPr>
          <a:xfrm>
            <a:off x="6254516" y="1481593"/>
            <a:ext cx="2604522" cy="2460300"/>
            <a:chOff x="6254516" y="1318143"/>
            <a:chExt cx="2604522" cy="2460300"/>
          </a:xfrm>
        </p:grpSpPr>
        <p:sp>
          <p:nvSpPr>
            <p:cNvPr id="165" name="Google Shape;165;p30"/>
            <p:cNvSpPr/>
            <p:nvPr/>
          </p:nvSpPr>
          <p:spPr>
            <a:xfrm rot="2700000">
              <a:off x="7239866" y="1053398"/>
              <a:ext cx="489601" cy="2989789"/>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66" name="Google Shape;166;p30"/>
            <p:cNvSpPr txBox="1"/>
            <p:nvPr/>
          </p:nvSpPr>
          <p:spPr>
            <a:xfrm rot="-2700000">
              <a:off x="6375763" y="2297099"/>
              <a:ext cx="2378424"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500">
                  <a:solidFill>
                    <a:srgbClr val="FFFFFF"/>
                  </a:solidFill>
                  <a:latin typeface="Poppins"/>
                  <a:ea typeface="Poppins"/>
                  <a:cs typeface="Poppins"/>
                  <a:sym typeface="Poppins"/>
                </a:rPr>
                <a:t>Maintenance</a:t>
              </a:r>
              <a:endParaRPr b="1" sz="1500">
                <a:solidFill>
                  <a:srgbClr val="FFFFFF"/>
                </a:solidFill>
                <a:latin typeface="Poppins"/>
                <a:ea typeface="Poppins"/>
                <a:cs typeface="Poppins"/>
                <a:sym typeface="Poppins"/>
              </a:endParaRPr>
            </a:p>
          </p:txBody>
        </p:sp>
        <p:sp>
          <p:nvSpPr>
            <p:cNvPr id="167" name="Google Shape;167;p30"/>
            <p:cNvSpPr txBox="1"/>
            <p:nvPr/>
          </p:nvSpPr>
          <p:spPr>
            <a:xfrm rot="-2700000">
              <a:off x="6788358"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t/>
              </a:r>
              <a:endParaRPr b="1" sz="800">
                <a:latin typeface="Poppins"/>
                <a:ea typeface="Poppins"/>
                <a:cs typeface="Poppins"/>
                <a:sym typeface="Poppins"/>
              </a:endParaRPr>
            </a:p>
          </p:txBody>
        </p:sp>
      </p:grpSp>
      <p:grpSp>
        <p:nvGrpSpPr>
          <p:cNvPr id="168" name="Google Shape;168;p30"/>
          <p:cNvGrpSpPr/>
          <p:nvPr/>
        </p:nvGrpSpPr>
        <p:grpSpPr>
          <a:xfrm>
            <a:off x="4761418" y="1481593"/>
            <a:ext cx="2604522" cy="2460300"/>
            <a:chOff x="4761418" y="1318143"/>
            <a:chExt cx="2604522" cy="2460300"/>
          </a:xfrm>
        </p:grpSpPr>
        <p:sp>
          <p:nvSpPr>
            <p:cNvPr id="169" name="Google Shape;169;p30"/>
            <p:cNvSpPr/>
            <p:nvPr/>
          </p:nvSpPr>
          <p:spPr>
            <a:xfrm rot="2700000">
              <a:off x="5746767" y="1053398"/>
              <a:ext cx="489601" cy="2989789"/>
            </a:xfrm>
            <a:prstGeom prst="roundRect">
              <a:avLst>
                <a:gd fmla="val 50000" name="adj"/>
              </a:avLst>
            </a:prstGeom>
            <a:solidFill>
              <a:srgbClr val="0E6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70" name="Google Shape;170;p30"/>
            <p:cNvSpPr txBox="1"/>
            <p:nvPr/>
          </p:nvSpPr>
          <p:spPr>
            <a:xfrm rot="-2700000">
              <a:off x="4896424" y="2302799"/>
              <a:ext cx="2362302"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500">
                  <a:solidFill>
                    <a:srgbClr val="FFFFFF"/>
                  </a:solidFill>
                  <a:latin typeface="Poppins"/>
                  <a:ea typeface="Poppins"/>
                  <a:cs typeface="Poppins"/>
                  <a:sym typeface="Poppins"/>
                </a:rPr>
                <a:t>Verification </a:t>
              </a:r>
              <a:endParaRPr b="1" sz="1500">
                <a:solidFill>
                  <a:srgbClr val="FFFFFF"/>
                </a:solidFill>
                <a:latin typeface="Poppins"/>
                <a:ea typeface="Poppins"/>
                <a:cs typeface="Poppins"/>
                <a:sym typeface="Poppins"/>
              </a:endParaRPr>
            </a:p>
          </p:txBody>
        </p:sp>
        <p:sp>
          <p:nvSpPr>
            <p:cNvPr id="171" name="Google Shape;171;p30"/>
            <p:cNvSpPr txBox="1"/>
            <p:nvPr/>
          </p:nvSpPr>
          <p:spPr>
            <a:xfrm rot="-2700000">
              <a:off x="5295260"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t/>
              </a:r>
              <a:endParaRPr b="1" sz="800">
                <a:latin typeface="Poppins"/>
                <a:ea typeface="Poppins"/>
                <a:cs typeface="Poppins"/>
                <a:sym typeface="Poppins"/>
              </a:endParaRPr>
            </a:p>
          </p:txBody>
        </p:sp>
      </p:grpSp>
      <p:grpSp>
        <p:nvGrpSpPr>
          <p:cNvPr id="172" name="Google Shape;172;p30"/>
          <p:cNvGrpSpPr/>
          <p:nvPr/>
        </p:nvGrpSpPr>
        <p:grpSpPr>
          <a:xfrm>
            <a:off x="3269751" y="1481593"/>
            <a:ext cx="2604522" cy="2460300"/>
            <a:chOff x="3269751" y="1318143"/>
            <a:chExt cx="2604522" cy="2460300"/>
          </a:xfrm>
        </p:grpSpPr>
        <p:sp>
          <p:nvSpPr>
            <p:cNvPr id="173" name="Google Shape;173;p30"/>
            <p:cNvSpPr/>
            <p:nvPr/>
          </p:nvSpPr>
          <p:spPr>
            <a:xfrm rot="2700000">
              <a:off x="4255100" y="1053398"/>
              <a:ext cx="489601" cy="2989789"/>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0"/>
            <p:cNvSpPr txBox="1"/>
            <p:nvPr/>
          </p:nvSpPr>
          <p:spPr>
            <a:xfrm rot="-2700000">
              <a:off x="3404724" y="2302799"/>
              <a:ext cx="2362302"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500">
                  <a:solidFill>
                    <a:srgbClr val="FFFFFF"/>
                  </a:solidFill>
                  <a:latin typeface="Roboto"/>
                  <a:ea typeface="Roboto"/>
                  <a:cs typeface="Roboto"/>
                  <a:sym typeface="Roboto"/>
                </a:rPr>
                <a:t>Implementation </a:t>
              </a:r>
              <a:endParaRPr b="1" sz="1500">
                <a:solidFill>
                  <a:srgbClr val="FFFFFF"/>
                </a:solidFill>
                <a:latin typeface="Roboto"/>
                <a:ea typeface="Roboto"/>
                <a:cs typeface="Roboto"/>
                <a:sym typeface="Roboto"/>
              </a:endParaRPr>
            </a:p>
          </p:txBody>
        </p:sp>
        <p:sp>
          <p:nvSpPr>
            <p:cNvPr id="175" name="Google Shape;175;p30"/>
            <p:cNvSpPr txBox="1"/>
            <p:nvPr/>
          </p:nvSpPr>
          <p:spPr>
            <a:xfrm rot="-2700000">
              <a:off x="3803593"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latin typeface="Roboto"/>
                  <a:ea typeface="Roboto"/>
                  <a:cs typeface="Roboto"/>
                  <a:sym typeface="Roboto"/>
                </a:rPr>
                <a:t>Software</a:t>
              </a:r>
              <a:endParaRPr b="1" sz="1000">
                <a:latin typeface="Roboto"/>
                <a:ea typeface="Roboto"/>
                <a:cs typeface="Roboto"/>
                <a:sym typeface="Roboto"/>
              </a:endParaRPr>
            </a:p>
          </p:txBody>
        </p:sp>
      </p:grpSp>
      <p:grpSp>
        <p:nvGrpSpPr>
          <p:cNvPr id="176" name="Google Shape;176;p30"/>
          <p:cNvGrpSpPr/>
          <p:nvPr/>
        </p:nvGrpSpPr>
        <p:grpSpPr>
          <a:xfrm>
            <a:off x="1776626" y="1481593"/>
            <a:ext cx="2604522" cy="2460300"/>
            <a:chOff x="1776626" y="1318143"/>
            <a:chExt cx="2604522" cy="2460300"/>
          </a:xfrm>
        </p:grpSpPr>
        <p:sp>
          <p:nvSpPr>
            <p:cNvPr id="177" name="Google Shape;177;p30"/>
            <p:cNvSpPr/>
            <p:nvPr/>
          </p:nvSpPr>
          <p:spPr>
            <a:xfrm rot="2700000">
              <a:off x="2761975" y="1053398"/>
              <a:ext cx="489601" cy="2989789"/>
            </a:xfrm>
            <a:prstGeom prst="roundRect">
              <a:avLst>
                <a:gd fmla="val 50000" name="adj"/>
              </a:avLst>
            </a:prstGeom>
            <a:solidFill>
              <a:srgbClr val="0C5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78" name="Google Shape;178;p30"/>
            <p:cNvSpPr txBox="1"/>
            <p:nvPr/>
          </p:nvSpPr>
          <p:spPr>
            <a:xfrm rot="-2700000">
              <a:off x="1899549" y="2297849"/>
              <a:ext cx="2376303"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500">
                  <a:solidFill>
                    <a:srgbClr val="FFFFFF"/>
                  </a:solidFill>
                  <a:latin typeface="Poppins"/>
                  <a:ea typeface="Poppins"/>
                  <a:cs typeface="Poppins"/>
                  <a:sym typeface="Poppins"/>
                </a:rPr>
                <a:t>Design</a:t>
              </a:r>
              <a:endParaRPr b="1" sz="1500">
                <a:solidFill>
                  <a:srgbClr val="FFFFFF"/>
                </a:solidFill>
                <a:latin typeface="Poppins"/>
                <a:ea typeface="Poppins"/>
                <a:cs typeface="Poppins"/>
                <a:sym typeface="Poppins"/>
              </a:endParaRPr>
            </a:p>
          </p:txBody>
        </p:sp>
        <p:sp>
          <p:nvSpPr>
            <p:cNvPr id="179" name="Google Shape;179;p30"/>
            <p:cNvSpPr txBox="1"/>
            <p:nvPr/>
          </p:nvSpPr>
          <p:spPr>
            <a:xfrm rot="-2700000">
              <a:off x="2310468"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latin typeface="Poppins"/>
                  <a:ea typeface="Poppins"/>
                  <a:cs typeface="Poppins"/>
                  <a:sym typeface="Poppins"/>
                </a:rPr>
                <a:t>Software Architecture</a:t>
              </a:r>
              <a:endParaRPr b="1" sz="1000">
                <a:latin typeface="Poppins"/>
                <a:ea typeface="Poppins"/>
                <a:cs typeface="Poppins"/>
                <a:sym typeface="Poppins"/>
              </a:endParaRPr>
            </a:p>
          </p:txBody>
        </p:sp>
      </p:grpSp>
      <p:grpSp>
        <p:nvGrpSpPr>
          <p:cNvPr id="180" name="Google Shape;180;p30"/>
          <p:cNvGrpSpPr/>
          <p:nvPr/>
        </p:nvGrpSpPr>
        <p:grpSpPr>
          <a:xfrm>
            <a:off x="284959" y="1481593"/>
            <a:ext cx="2929716" cy="2460300"/>
            <a:chOff x="284959" y="1318143"/>
            <a:chExt cx="2929716" cy="2460300"/>
          </a:xfrm>
        </p:grpSpPr>
        <p:sp>
          <p:nvSpPr>
            <p:cNvPr id="181" name="Google Shape;181;p30"/>
            <p:cNvSpPr/>
            <p:nvPr/>
          </p:nvSpPr>
          <p:spPr>
            <a:xfrm rot="2700000">
              <a:off x="1270309" y="1053398"/>
              <a:ext cx="489601" cy="2989789"/>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82" name="Google Shape;182;p30"/>
            <p:cNvSpPr txBox="1"/>
            <p:nvPr/>
          </p:nvSpPr>
          <p:spPr>
            <a:xfrm rot="-2700000">
              <a:off x="414317" y="2300549"/>
              <a:ext cx="2368666"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500">
                  <a:solidFill>
                    <a:srgbClr val="FFFFFF"/>
                  </a:solidFill>
                  <a:latin typeface="Poppins"/>
                  <a:ea typeface="Poppins"/>
                  <a:cs typeface="Poppins"/>
                  <a:sym typeface="Poppins"/>
                </a:rPr>
                <a:t>Requirements</a:t>
              </a:r>
              <a:endParaRPr b="1" sz="1500">
                <a:solidFill>
                  <a:srgbClr val="FFFFFF"/>
                </a:solidFill>
                <a:latin typeface="Poppins"/>
                <a:ea typeface="Poppins"/>
                <a:cs typeface="Poppins"/>
                <a:sym typeface="Poppins"/>
              </a:endParaRPr>
            </a:p>
          </p:txBody>
        </p:sp>
        <p:sp>
          <p:nvSpPr>
            <p:cNvPr id="183" name="Google Shape;183;p30"/>
            <p:cNvSpPr txBox="1"/>
            <p:nvPr/>
          </p:nvSpPr>
          <p:spPr>
            <a:xfrm rot="-2700000">
              <a:off x="751444" y="2408469"/>
              <a:ext cx="2702562"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latin typeface="Poppins"/>
                  <a:ea typeface="Poppins"/>
                  <a:cs typeface="Poppins"/>
                  <a:sym typeface="Poppins"/>
                </a:rPr>
                <a:t>Product Requirements Document </a:t>
              </a:r>
              <a:endParaRPr b="1" sz="1000">
                <a:latin typeface="Poppins"/>
                <a:ea typeface="Poppins"/>
                <a:cs typeface="Poppins"/>
                <a:sym typeface="Poppins"/>
              </a:endParaRPr>
            </a:p>
          </p:txBody>
        </p:sp>
      </p:grpSp>
      <p:sp>
        <p:nvSpPr>
          <p:cNvPr id="184" name="Google Shape;184;p30"/>
          <p:cNvSpPr txBox="1"/>
          <p:nvPr/>
        </p:nvSpPr>
        <p:spPr>
          <a:xfrm>
            <a:off x="1939350" y="263575"/>
            <a:ext cx="5265300" cy="8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rgbClr val="556271"/>
                </a:solidFill>
                <a:latin typeface="Poppins ExtraBold"/>
                <a:ea typeface="Poppins ExtraBold"/>
                <a:cs typeface="Poppins ExtraBold"/>
                <a:sym typeface="Poppins ExtraBold"/>
              </a:rPr>
              <a:t>Waterfall</a:t>
            </a:r>
            <a:endParaRPr sz="4800">
              <a:solidFill>
                <a:srgbClr val="556271"/>
              </a:solidFill>
              <a:latin typeface="Poppins ExtraBold"/>
              <a:ea typeface="Poppins ExtraBold"/>
              <a:cs typeface="Poppins ExtraBold"/>
              <a:sym typeface="Poppins ExtraBold"/>
            </a:endParaRPr>
          </a:p>
          <a:p>
            <a:pPr indent="0" lvl="0" marL="0" rtl="0" algn="l">
              <a:spcBef>
                <a:spcPts val="0"/>
              </a:spcBef>
              <a:spcAft>
                <a:spcPts val="0"/>
              </a:spcAft>
              <a:buNone/>
            </a:pPr>
            <a:r>
              <a:t/>
            </a:r>
            <a:endParaRPr sz="4800">
              <a:solidFill>
                <a:srgbClr val="556271"/>
              </a:solidFill>
              <a:latin typeface="Poppins ExtraBold"/>
              <a:ea typeface="Poppins ExtraBold"/>
              <a:cs typeface="Poppins ExtraBold"/>
              <a:sym typeface="Poppins ExtraBo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descr="Untitled-1mark.png" id="189" name="Google Shape;189;p31"/>
          <p:cNvPicPr preferRelativeResize="0"/>
          <p:nvPr/>
        </p:nvPicPr>
        <p:blipFill>
          <a:blip r:embed="rId3">
            <a:alphaModFix/>
          </a:blip>
          <a:stretch>
            <a:fillRect/>
          </a:stretch>
        </p:blipFill>
        <p:spPr>
          <a:xfrm>
            <a:off x="8487919" y="4522124"/>
            <a:ext cx="464150" cy="463825"/>
          </a:xfrm>
          <a:prstGeom prst="rect">
            <a:avLst/>
          </a:prstGeom>
          <a:noFill/>
          <a:ln>
            <a:noFill/>
          </a:ln>
        </p:spPr>
      </p:pic>
      <p:pic>
        <p:nvPicPr>
          <p:cNvPr id="190" name="Google Shape;190;p31"/>
          <p:cNvPicPr preferRelativeResize="0"/>
          <p:nvPr/>
        </p:nvPicPr>
        <p:blipFill rotWithShape="1">
          <a:blip r:embed="rId4">
            <a:alphaModFix/>
          </a:blip>
          <a:srcRect b="0" l="0" r="1273" t="0"/>
          <a:stretch/>
        </p:blipFill>
        <p:spPr>
          <a:xfrm>
            <a:off x="217425" y="505838"/>
            <a:ext cx="8158648" cy="4131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5" name="Shape 195"/>
        <p:cNvGrpSpPr/>
        <p:nvPr/>
      </p:nvGrpSpPr>
      <p:grpSpPr>
        <a:xfrm>
          <a:off x="0" y="0"/>
          <a:ext cx="0" cy="0"/>
          <a:chOff x="0" y="0"/>
          <a:chExt cx="0" cy="0"/>
        </a:xfrm>
      </p:grpSpPr>
      <p:sp>
        <p:nvSpPr>
          <p:cNvPr id="196" name="Google Shape;196;p32"/>
          <p:cNvSpPr txBox="1"/>
          <p:nvPr/>
        </p:nvSpPr>
        <p:spPr>
          <a:xfrm>
            <a:off x="912450" y="1437900"/>
            <a:ext cx="7319100" cy="226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2B4F60"/>
                </a:solidFill>
                <a:latin typeface="Poppins ExtraBold"/>
                <a:ea typeface="Poppins ExtraBold"/>
                <a:cs typeface="Poppins ExtraBold"/>
                <a:sym typeface="Poppins ExtraBold"/>
              </a:rPr>
              <a:t>AGILE</a:t>
            </a:r>
            <a:endParaRPr sz="4800">
              <a:solidFill>
                <a:srgbClr val="2B4F60"/>
              </a:solidFill>
              <a:latin typeface="Poppins ExtraBold"/>
              <a:ea typeface="Poppins ExtraBold"/>
              <a:cs typeface="Poppins ExtraBold"/>
              <a:sym typeface="Poppins ExtraBold"/>
            </a:endParaRPr>
          </a:p>
          <a:p>
            <a:pPr indent="0" lvl="0" marL="0" rtl="0" algn="l">
              <a:spcBef>
                <a:spcPts val="0"/>
              </a:spcBef>
              <a:spcAft>
                <a:spcPts val="0"/>
              </a:spcAft>
              <a:buNone/>
            </a:pPr>
            <a:r>
              <a:t/>
            </a:r>
            <a:endParaRPr sz="4800">
              <a:solidFill>
                <a:srgbClr val="2B4F60"/>
              </a:solidFill>
              <a:latin typeface="Poppins ExtraBold"/>
              <a:ea typeface="Poppins ExtraBold"/>
              <a:cs typeface="Poppins ExtraBold"/>
              <a:sym typeface="Poppins Extra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3"/>
          <p:cNvSpPr txBox="1"/>
          <p:nvPr/>
        </p:nvSpPr>
        <p:spPr>
          <a:xfrm>
            <a:off x="904475" y="379750"/>
            <a:ext cx="7323000" cy="267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300">
                <a:solidFill>
                  <a:srgbClr val="556271"/>
                </a:solidFill>
                <a:latin typeface="Poppins ExtraBold"/>
                <a:ea typeface="Poppins ExtraBold"/>
                <a:cs typeface="Poppins ExtraBold"/>
                <a:sym typeface="Poppins ExtraBold"/>
              </a:rPr>
              <a:t>MANIFESTO FOR AGILE SOFTWARE DEVELOPMENT (2001)</a:t>
            </a:r>
            <a:r>
              <a:rPr lang="en" sz="3300">
                <a:solidFill>
                  <a:srgbClr val="556271"/>
                </a:solidFill>
                <a:latin typeface="Poppins ExtraBold"/>
                <a:ea typeface="Poppins ExtraBold"/>
                <a:cs typeface="Poppins ExtraBold"/>
                <a:sym typeface="Poppins ExtraBold"/>
              </a:rPr>
              <a:t> </a:t>
            </a:r>
            <a:endParaRPr sz="3300">
              <a:solidFill>
                <a:srgbClr val="556271"/>
              </a:solidFill>
              <a:latin typeface="Poppins ExtraBold"/>
              <a:ea typeface="Poppins ExtraBold"/>
              <a:cs typeface="Poppins ExtraBold"/>
              <a:sym typeface="Poppins ExtraBold"/>
            </a:endParaRPr>
          </a:p>
          <a:p>
            <a:pPr indent="0" lvl="0" marL="0" rtl="0" algn="l">
              <a:spcBef>
                <a:spcPts val="0"/>
              </a:spcBef>
              <a:spcAft>
                <a:spcPts val="0"/>
              </a:spcAft>
              <a:buNone/>
            </a:pPr>
            <a:r>
              <a:t/>
            </a:r>
            <a:endParaRPr sz="4800">
              <a:solidFill>
                <a:srgbClr val="556271"/>
              </a:solidFill>
              <a:latin typeface="Poppins ExtraBold"/>
              <a:ea typeface="Poppins ExtraBold"/>
              <a:cs typeface="Poppins ExtraBold"/>
              <a:sym typeface="Poppins ExtraBold"/>
            </a:endParaRPr>
          </a:p>
        </p:txBody>
      </p:sp>
      <p:sp>
        <p:nvSpPr>
          <p:cNvPr id="202" name="Google Shape;202;p33"/>
          <p:cNvSpPr txBox="1"/>
          <p:nvPr/>
        </p:nvSpPr>
        <p:spPr>
          <a:xfrm>
            <a:off x="904475" y="2564875"/>
            <a:ext cx="7323000" cy="146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00ADEE"/>
                </a:solidFill>
                <a:highlight>
                  <a:schemeClr val="lt1"/>
                </a:highlight>
                <a:latin typeface="Poppins"/>
                <a:ea typeface="Poppins"/>
                <a:cs typeface="Poppins"/>
                <a:sym typeface="Poppins"/>
              </a:rPr>
              <a:t>We are uncovering better ways of developing software by doing it and helping others do it. Through this work we have come to value:</a:t>
            </a:r>
            <a:endParaRPr b="1" sz="1800">
              <a:solidFill>
                <a:srgbClr val="00ADEE"/>
              </a:solidFill>
              <a:highlight>
                <a:schemeClr val="lt1"/>
              </a:highlight>
              <a:latin typeface="Poppins"/>
              <a:ea typeface="Poppins"/>
              <a:cs typeface="Poppins"/>
              <a:sym typeface="Poppins"/>
            </a:endParaRPr>
          </a:p>
          <a:p>
            <a:pPr indent="0" lvl="0" marL="0" rtl="0" algn="ctr">
              <a:spcBef>
                <a:spcPts val="0"/>
              </a:spcBef>
              <a:spcAft>
                <a:spcPts val="0"/>
              </a:spcAft>
              <a:buNone/>
            </a:pPr>
            <a:r>
              <a:t/>
            </a:r>
            <a:endParaRPr b="1" sz="1000">
              <a:solidFill>
                <a:srgbClr val="556271"/>
              </a:solidFill>
              <a:highlight>
                <a:schemeClr val="lt1"/>
              </a:highlight>
              <a:latin typeface="Poppins"/>
              <a:ea typeface="Poppins"/>
              <a:cs typeface="Poppins"/>
              <a:sym typeface="Poppins"/>
            </a:endParaRPr>
          </a:p>
          <a:p>
            <a:pPr indent="-342900" lvl="0" marL="457200" rtl="0" algn="ctr">
              <a:spcBef>
                <a:spcPts val="0"/>
              </a:spcBef>
              <a:spcAft>
                <a:spcPts val="0"/>
              </a:spcAft>
              <a:buClr>
                <a:srgbClr val="556271"/>
              </a:buClr>
              <a:buSzPts val="1800"/>
              <a:buFont typeface="Poppins"/>
              <a:buChar char="●"/>
            </a:pPr>
            <a:r>
              <a:rPr b="1" lang="en" sz="1800">
                <a:solidFill>
                  <a:srgbClr val="556271"/>
                </a:solidFill>
                <a:highlight>
                  <a:schemeClr val="lt1"/>
                </a:highlight>
                <a:latin typeface="Poppins"/>
                <a:ea typeface="Poppins"/>
                <a:cs typeface="Poppins"/>
                <a:sym typeface="Poppins"/>
              </a:rPr>
              <a:t>Individuals and interactions</a:t>
            </a:r>
            <a:r>
              <a:rPr lang="en" sz="1800">
                <a:solidFill>
                  <a:srgbClr val="556271"/>
                </a:solidFill>
                <a:highlight>
                  <a:schemeClr val="lt1"/>
                </a:highlight>
                <a:latin typeface="Poppins"/>
                <a:ea typeface="Poppins"/>
                <a:cs typeface="Poppins"/>
                <a:sym typeface="Poppins"/>
              </a:rPr>
              <a:t> over processes and tools</a:t>
            </a:r>
            <a:endParaRPr sz="1800">
              <a:solidFill>
                <a:srgbClr val="556271"/>
              </a:solidFill>
              <a:highlight>
                <a:schemeClr val="lt1"/>
              </a:highlight>
              <a:latin typeface="Poppins"/>
              <a:ea typeface="Poppins"/>
              <a:cs typeface="Poppins"/>
              <a:sym typeface="Poppins"/>
            </a:endParaRPr>
          </a:p>
          <a:p>
            <a:pPr indent="-342900" lvl="0" marL="457200" rtl="0" algn="ctr">
              <a:spcBef>
                <a:spcPts val="0"/>
              </a:spcBef>
              <a:spcAft>
                <a:spcPts val="0"/>
              </a:spcAft>
              <a:buClr>
                <a:srgbClr val="556271"/>
              </a:buClr>
              <a:buSzPts val="1800"/>
              <a:buFont typeface="Poppins"/>
              <a:buChar char="●"/>
            </a:pPr>
            <a:r>
              <a:rPr b="1" lang="en" sz="1800">
                <a:solidFill>
                  <a:srgbClr val="556271"/>
                </a:solidFill>
                <a:highlight>
                  <a:schemeClr val="lt1"/>
                </a:highlight>
                <a:latin typeface="Poppins"/>
                <a:ea typeface="Poppins"/>
                <a:cs typeface="Poppins"/>
                <a:sym typeface="Poppins"/>
              </a:rPr>
              <a:t>Working software</a:t>
            </a:r>
            <a:r>
              <a:rPr lang="en" sz="1800">
                <a:solidFill>
                  <a:srgbClr val="556271"/>
                </a:solidFill>
                <a:highlight>
                  <a:schemeClr val="lt1"/>
                </a:highlight>
                <a:latin typeface="Poppins"/>
                <a:ea typeface="Poppins"/>
                <a:cs typeface="Poppins"/>
                <a:sym typeface="Poppins"/>
              </a:rPr>
              <a:t> over comprehensive documentation</a:t>
            </a:r>
            <a:endParaRPr sz="1800">
              <a:solidFill>
                <a:srgbClr val="556271"/>
              </a:solidFill>
              <a:highlight>
                <a:schemeClr val="lt1"/>
              </a:highlight>
              <a:latin typeface="Poppins"/>
              <a:ea typeface="Poppins"/>
              <a:cs typeface="Poppins"/>
              <a:sym typeface="Poppins"/>
            </a:endParaRPr>
          </a:p>
          <a:p>
            <a:pPr indent="-342900" lvl="0" marL="457200" rtl="0" algn="ctr">
              <a:spcBef>
                <a:spcPts val="0"/>
              </a:spcBef>
              <a:spcAft>
                <a:spcPts val="0"/>
              </a:spcAft>
              <a:buClr>
                <a:srgbClr val="556271"/>
              </a:buClr>
              <a:buSzPts val="1800"/>
              <a:buFont typeface="Poppins"/>
              <a:buChar char="●"/>
            </a:pPr>
            <a:r>
              <a:rPr b="1" lang="en" sz="1800">
                <a:solidFill>
                  <a:srgbClr val="556271"/>
                </a:solidFill>
                <a:highlight>
                  <a:schemeClr val="lt1"/>
                </a:highlight>
                <a:latin typeface="Poppins"/>
                <a:ea typeface="Poppins"/>
                <a:cs typeface="Poppins"/>
                <a:sym typeface="Poppins"/>
              </a:rPr>
              <a:t>Customer collaboration </a:t>
            </a:r>
            <a:r>
              <a:rPr lang="en" sz="1800">
                <a:solidFill>
                  <a:srgbClr val="556271"/>
                </a:solidFill>
                <a:highlight>
                  <a:schemeClr val="lt1"/>
                </a:highlight>
                <a:latin typeface="Poppins"/>
                <a:ea typeface="Poppins"/>
                <a:cs typeface="Poppins"/>
                <a:sym typeface="Poppins"/>
              </a:rPr>
              <a:t>over contract negotiation</a:t>
            </a:r>
            <a:endParaRPr sz="1800">
              <a:solidFill>
                <a:srgbClr val="556271"/>
              </a:solidFill>
              <a:highlight>
                <a:schemeClr val="lt1"/>
              </a:highlight>
              <a:latin typeface="Poppins"/>
              <a:ea typeface="Poppins"/>
              <a:cs typeface="Poppins"/>
              <a:sym typeface="Poppins"/>
            </a:endParaRPr>
          </a:p>
          <a:p>
            <a:pPr indent="-342900" lvl="0" marL="457200" rtl="0" algn="ctr">
              <a:spcBef>
                <a:spcPts val="0"/>
              </a:spcBef>
              <a:spcAft>
                <a:spcPts val="0"/>
              </a:spcAft>
              <a:buClr>
                <a:srgbClr val="556271"/>
              </a:buClr>
              <a:buSzPts val="1800"/>
              <a:buFont typeface="Poppins"/>
              <a:buChar char="●"/>
            </a:pPr>
            <a:r>
              <a:rPr b="1" lang="en" sz="1800">
                <a:solidFill>
                  <a:srgbClr val="556271"/>
                </a:solidFill>
                <a:highlight>
                  <a:schemeClr val="lt1"/>
                </a:highlight>
                <a:latin typeface="Poppins"/>
                <a:ea typeface="Poppins"/>
                <a:cs typeface="Poppins"/>
                <a:sym typeface="Poppins"/>
              </a:rPr>
              <a:t>Responding to change</a:t>
            </a:r>
            <a:r>
              <a:rPr lang="en" sz="1800">
                <a:solidFill>
                  <a:srgbClr val="556271"/>
                </a:solidFill>
                <a:highlight>
                  <a:schemeClr val="lt1"/>
                </a:highlight>
                <a:latin typeface="Poppins"/>
                <a:ea typeface="Poppins"/>
                <a:cs typeface="Poppins"/>
                <a:sym typeface="Poppins"/>
              </a:rPr>
              <a:t> over following a plan</a:t>
            </a:r>
            <a:endParaRPr sz="1800">
              <a:solidFill>
                <a:srgbClr val="556271"/>
              </a:solidFill>
              <a:highlight>
                <a:schemeClr val="lt1"/>
              </a:highlight>
              <a:latin typeface="Poppins"/>
              <a:ea typeface="Poppins"/>
              <a:cs typeface="Poppins"/>
              <a:sym typeface="Poppins"/>
            </a:endParaRPr>
          </a:p>
          <a:p>
            <a:pPr indent="0" lvl="0" marL="0" rtl="0" algn="ctr">
              <a:spcBef>
                <a:spcPts val="0"/>
              </a:spcBef>
              <a:spcAft>
                <a:spcPts val="0"/>
              </a:spcAft>
              <a:buNone/>
            </a:pPr>
            <a:r>
              <a:t/>
            </a:r>
            <a:endParaRPr b="1" sz="1000">
              <a:solidFill>
                <a:srgbClr val="556271"/>
              </a:solidFill>
              <a:highlight>
                <a:schemeClr val="lt1"/>
              </a:highlight>
              <a:latin typeface="Poppins"/>
              <a:ea typeface="Poppins"/>
              <a:cs typeface="Poppins"/>
              <a:sym typeface="Poppins"/>
            </a:endParaRPr>
          </a:p>
          <a:p>
            <a:pPr indent="0" lvl="0" marL="0" rtl="0" algn="ctr">
              <a:spcBef>
                <a:spcPts val="0"/>
              </a:spcBef>
              <a:spcAft>
                <a:spcPts val="0"/>
              </a:spcAft>
              <a:buNone/>
            </a:pPr>
            <a:r>
              <a:rPr b="1" lang="en" sz="1800">
                <a:solidFill>
                  <a:srgbClr val="00ADEE"/>
                </a:solidFill>
                <a:highlight>
                  <a:schemeClr val="lt1"/>
                </a:highlight>
                <a:latin typeface="Poppins"/>
                <a:ea typeface="Poppins"/>
                <a:cs typeface="Poppins"/>
                <a:sym typeface="Poppins"/>
              </a:rPr>
              <a:t>That is, while there is value in the items on the right, we value the items on the left more.</a:t>
            </a:r>
            <a:endParaRPr b="1" sz="1800">
              <a:solidFill>
                <a:srgbClr val="00ADEE"/>
              </a:solidFill>
              <a:highlight>
                <a:schemeClr val="lt1"/>
              </a:highlight>
              <a:latin typeface="Poppins"/>
              <a:ea typeface="Poppins"/>
              <a:cs typeface="Poppins"/>
              <a:sym typeface="Poppins"/>
            </a:endParaRPr>
          </a:p>
          <a:p>
            <a:pPr indent="0" lvl="0" marL="0" rtl="0" algn="ctr">
              <a:spcBef>
                <a:spcPts val="0"/>
              </a:spcBef>
              <a:spcAft>
                <a:spcPts val="0"/>
              </a:spcAft>
              <a:buClr>
                <a:srgbClr val="000000"/>
              </a:buClr>
              <a:buSzPts val="1100"/>
              <a:buFont typeface="Arial"/>
              <a:buNone/>
            </a:pPr>
            <a:r>
              <a:t/>
            </a:r>
            <a:endParaRPr b="1" sz="1800">
              <a:solidFill>
                <a:srgbClr val="556271"/>
              </a:solidFill>
              <a:highlight>
                <a:schemeClr val="lt1"/>
              </a:highlight>
              <a:latin typeface="Poppins"/>
              <a:ea typeface="Poppins"/>
              <a:cs typeface="Poppins"/>
              <a:sym typeface="Poppins"/>
            </a:endParaRPr>
          </a:p>
        </p:txBody>
      </p:sp>
      <p:pic>
        <p:nvPicPr>
          <p:cNvPr descr="Untitled-1mark.png" id="203" name="Google Shape;203;p33"/>
          <p:cNvPicPr preferRelativeResize="0"/>
          <p:nvPr/>
        </p:nvPicPr>
        <p:blipFill>
          <a:blip r:embed="rId3">
            <a:alphaModFix/>
          </a:blip>
          <a:stretch>
            <a:fillRect/>
          </a:stretch>
        </p:blipFill>
        <p:spPr>
          <a:xfrm>
            <a:off x="8487919" y="4522124"/>
            <a:ext cx="464150" cy="463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7" name="Shape 207"/>
        <p:cNvGrpSpPr/>
        <p:nvPr/>
      </p:nvGrpSpPr>
      <p:grpSpPr>
        <a:xfrm>
          <a:off x="0" y="0"/>
          <a:ext cx="0" cy="0"/>
          <a:chOff x="0" y="0"/>
          <a:chExt cx="0" cy="0"/>
        </a:xfrm>
      </p:grpSpPr>
      <p:pic>
        <p:nvPicPr>
          <p:cNvPr descr="Untitled-1mark.png" id="208" name="Google Shape;208;p34"/>
          <p:cNvPicPr preferRelativeResize="0"/>
          <p:nvPr/>
        </p:nvPicPr>
        <p:blipFill>
          <a:blip r:embed="rId4">
            <a:alphaModFix/>
          </a:blip>
          <a:stretch>
            <a:fillRect/>
          </a:stretch>
        </p:blipFill>
        <p:spPr>
          <a:xfrm>
            <a:off x="8487919" y="4522124"/>
            <a:ext cx="464150" cy="463825"/>
          </a:xfrm>
          <a:prstGeom prst="rect">
            <a:avLst/>
          </a:prstGeom>
          <a:noFill/>
          <a:ln>
            <a:noFill/>
          </a:ln>
        </p:spPr>
      </p:pic>
      <p:pic>
        <p:nvPicPr>
          <p:cNvPr id="209" name="Google Shape;209;p34"/>
          <p:cNvPicPr preferRelativeResize="0"/>
          <p:nvPr/>
        </p:nvPicPr>
        <p:blipFill>
          <a:blip r:embed="rId5">
            <a:alphaModFix/>
          </a:blip>
          <a:stretch>
            <a:fillRect/>
          </a:stretch>
        </p:blipFill>
        <p:spPr>
          <a:xfrm>
            <a:off x="583450" y="1189050"/>
            <a:ext cx="7977100" cy="2765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3" name="Shape 213"/>
        <p:cNvGrpSpPr/>
        <p:nvPr/>
      </p:nvGrpSpPr>
      <p:grpSpPr>
        <a:xfrm>
          <a:off x="0" y="0"/>
          <a:ext cx="0" cy="0"/>
          <a:chOff x="0" y="0"/>
          <a:chExt cx="0" cy="0"/>
        </a:xfrm>
      </p:grpSpPr>
      <p:sp>
        <p:nvSpPr>
          <p:cNvPr id="214" name="Google Shape;214;p35"/>
          <p:cNvSpPr txBox="1"/>
          <p:nvPr/>
        </p:nvSpPr>
        <p:spPr>
          <a:xfrm>
            <a:off x="836175" y="1437900"/>
            <a:ext cx="7319100" cy="226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rgbClr val="2B4F60"/>
                </a:solidFill>
                <a:latin typeface="Poppins ExtraBold"/>
                <a:ea typeface="Poppins ExtraBold"/>
                <a:cs typeface="Poppins ExtraBold"/>
                <a:sym typeface="Poppins ExtraBold"/>
              </a:rPr>
              <a:t>SCRUM</a:t>
            </a:r>
            <a:endParaRPr sz="4800">
              <a:solidFill>
                <a:srgbClr val="666666"/>
              </a:solidFill>
              <a:latin typeface="Poppins ExtraBold"/>
              <a:ea typeface="Poppins ExtraBold"/>
              <a:cs typeface="Poppins ExtraBold"/>
              <a:sym typeface="Poppins ExtraBo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